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1" r:id="rId3"/>
  </p:sldMasterIdLst>
  <p:notesMasterIdLst>
    <p:notesMasterId r:id="rId50"/>
  </p:notesMasterIdLst>
  <p:handoutMasterIdLst>
    <p:handoutMasterId r:id="rId51"/>
  </p:handoutMasterIdLst>
  <p:sldIdLst>
    <p:sldId id="763" r:id="rId4"/>
    <p:sldId id="707" r:id="rId5"/>
    <p:sldId id="744" r:id="rId6"/>
    <p:sldId id="796" r:id="rId7"/>
    <p:sldId id="353" r:id="rId8"/>
    <p:sldId id="306" r:id="rId9"/>
    <p:sldId id="357" r:id="rId10"/>
    <p:sldId id="310" r:id="rId11"/>
    <p:sldId id="293" r:id="rId12"/>
    <p:sldId id="751" r:id="rId13"/>
    <p:sldId id="616" r:id="rId14"/>
    <p:sldId id="344" r:id="rId15"/>
    <p:sldId id="618" r:id="rId16"/>
    <p:sldId id="296" r:id="rId17"/>
    <p:sldId id="452" r:id="rId18"/>
    <p:sldId id="335" r:id="rId19"/>
    <p:sldId id="336" r:id="rId20"/>
    <p:sldId id="684" r:id="rId21"/>
    <p:sldId id="775" r:id="rId22"/>
    <p:sldId id="784" r:id="rId23"/>
    <p:sldId id="776" r:id="rId24"/>
    <p:sldId id="777" r:id="rId25"/>
    <p:sldId id="778" r:id="rId26"/>
    <p:sldId id="779" r:id="rId27"/>
    <p:sldId id="780" r:id="rId28"/>
    <p:sldId id="781" r:id="rId29"/>
    <p:sldId id="746" r:id="rId30"/>
    <p:sldId id="783" r:id="rId31"/>
    <p:sldId id="785" r:id="rId32"/>
    <p:sldId id="786" r:id="rId33"/>
    <p:sldId id="787" r:id="rId34"/>
    <p:sldId id="788" r:id="rId35"/>
    <p:sldId id="789" r:id="rId36"/>
    <p:sldId id="790" r:id="rId37"/>
    <p:sldId id="791" r:id="rId38"/>
    <p:sldId id="750" r:id="rId39"/>
    <p:sldId id="797" r:id="rId40"/>
    <p:sldId id="413" r:id="rId41"/>
    <p:sldId id="518" r:id="rId42"/>
    <p:sldId id="420" r:id="rId43"/>
    <p:sldId id="756" r:id="rId44"/>
    <p:sldId id="793" r:id="rId45"/>
    <p:sldId id="643" r:id="rId46"/>
    <p:sldId id="630" r:id="rId47"/>
    <p:sldId id="490" r:id="rId48"/>
    <p:sldId id="558" r:id="rId49"/>
  </p:sldIdLst>
  <p:sldSz cx="9144000" cy="6858000" type="screen4x3"/>
  <p:notesSz cx="6881813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ctr" defTabSz="914377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EBEBEB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540"/>
    <a:srgbClr val="4AB7BC"/>
    <a:srgbClr val="AB3556"/>
    <a:srgbClr val="519B97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BD39B-06FF-40C9-B560-C9CFBEA4EF46}" v="1013" dt="2023-07-09T23:04:39.7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8497" autoAdjust="0"/>
  </p:normalViewPr>
  <p:slideViewPr>
    <p:cSldViewPr snapToGrid="0" snapToObjects="1">
      <p:cViewPr varScale="1">
        <p:scale>
          <a:sx n="94" d="100"/>
          <a:sy n="94" d="100"/>
        </p:scale>
        <p:origin x="28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Sande" userId="11c898cc-13eb-4f6f-9ad8-8a73a45e63c8" providerId="ADAL" clId="{774BD39B-06FF-40C9-B560-C9CFBEA4EF46}"/>
    <pc:docChg chg="undo custSel addSld delSld modSld sldOrd">
      <pc:chgData name="Ken Sande" userId="11c898cc-13eb-4f6f-9ad8-8a73a45e63c8" providerId="ADAL" clId="{774BD39B-06FF-40C9-B560-C9CFBEA4EF46}" dt="2023-07-09T23:04:39.774" v="1188" actId="20577"/>
      <pc:docMkLst>
        <pc:docMk/>
      </pc:docMkLst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4198802705" sldId="268"/>
        </pc:sldMkLst>
      </pc:sldChg>
      <pc:sldChg chg="modSp">
        <pc:chgData name="Ken Sande" userId="11c898cc-13eb-4f6f-9ad8-8a73a45e63c8" providerId="ADAL" clId="{774BD39B-06FF-40C9-B560-C9CFBEA4EF46}" dt="2023-07-08T14:18:01.570" v="487" actId="20577"/>
        <pc:sldMkLst>
          <pc:docMk/>
          <pc:sldMk cId="1823738464" sldId="310"/>
        </pc:sldMkLst>
        <pc:spChg chg="mod">
          <ac:chgData name="Ken Sande" userId="11c898cc-13eb-4f6f-9ad8-8a73a45e63c8" providerId="ADAL" clId="{774BD39B-06FF-40C9-B560-C9CFBEA4EF46}" dt="2023-07-08T14:18:01.570" v="487" actId="20577"/>
          <ac:spMkLst>
            <pc:docMk/>
            <pc:sldMk cId="1823738464" sldId="310"/>
            <ac:spMk id="23" creationId="{00000000-0000-0000-0000-000000000000}"/>
          </ac:spMkLst>
        </pc:spChg>
      </pc:sldChg>
      <pc:sldChg chg="addSp modSp mod modAnim">
        <pc:chgData name="Ken Sande" userId="11c898cc-13eb-4f6f-9ad8-8a73a45e63c8" providerId="ADAL" clId="{774BD39B-06FF-40C9-B560-C9CFBEA4EF46}" dt="2023-07-09T23:00:21.387" v="1139" actId="1076"/>
        <pc:sldMkLst>
          <pc:docMk/>
          <pc:sldMk cId="1849110412" sldId="335"/>
        </pc:sldMkLst>
        <pc:spChg chg="add mod">
          <ac:chgData name="Ken Sande" userId="11c898cc-13eb-4f6f-9ad8-8a73a45e63c8" providerId="ADAL" clId="{774BD39B-06FF-40C9-B560-C9CFBEA4EF46}" dt="2023-07-09T23:00:21.387" v="1139" actId="1076"/>
          <ac:spMkLst>
            <pc:docMk/>
            <pc:sldMk cId="1849110412" sldId="335"/>
            <ac:spMk id="4" creationId="{BDE2E9B5-8196-D592-C75E-F99D45E77E55}"/>
          </ac:spMkLst>
        </pc:spChg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1249586556" sldId="337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3473003473" sldId="338"/>
        </pc:sldMkLst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3851135292" sldId="339"/>
        </pc:sldMkLst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53782085" sldId="340"/>
        </pc:sldMkLst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3150428907" sldId="341"/>
        </pc:sldMkLst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829190862" sldId="346"/>
        </pc:sldMkLst>
      </pc:sldChg>
      <pc:sldChg chg="addSp modSp mod modAnim">
        <pc:chgData name="Ken Sande" userId="11c898cc-13eb-4f6f-9ad8-8a73a45e63c8" providerId="ADAL" clId="{774BD39B-06FF-40C9-B560-C9CFBEA4EF46}" dt="2023-07-09T17:42:20.103" v="1087"/>
        <pc:sldMkLst>
          <pc:docMk/>
          <pc:sldMk cId="1107555259" sldId="413"/>
        </pc:sldMkLst>
        <pc:spChg chg="add mod">
          <ac:chgData name="Ken Sande" userId="11c898cc-13eb-4f6f-9ad8-8a73a45e63c8" providerId="ADAL" clId="{774BD39B-06FF-40C9-B560-C9CFBEA4EF46}" dt="2023-07-09T17:42:03.090" v="1085" actId="1076"/>
          <ac:spMkLst>
            <pc:docMk/>
            <pc:sldMk cId="1107555259" sldId="413"/>
            <ac:spMk id="3" creationId="{2A6FA6ED-D3BC-8655-6F02-55587A204D98}"/>
          </ac:spMkLst>
        </pc:spChg>
      </pc:sldChg>
      <pc:sldChg chg="addSp delSp modSp mod modClrScheme modAnim chgLayout">
        <pc:chgData name="Ken Sande" userId="11c898cc-13eb-4f6f-9ad8-8a73a45e63c8" providerId="ADAL" clId="{774BD39B-06FF-40C9-B560-C9CFBEA4EF46}" dt="2023-07-09T23:04:39.774" v="1188" actId="20577"/>
        <pc:sldMkLst>
          <pc:docMk/>
          <pc:sldMk cId="4156685658" sldId="558"/>
        </pc:sldMkLst>
        <pc:spChg chg="mod">
          <ac:chgData name="Ken Sande" userId="11c898cc-13eb-4f6f-9ad8-8a73a45e63c8" providerId="ADAL" clId="{774BD39B-06FF-40C9-B560-C9CFBEA4EF46}" dt="2023-07-09T23:04:39.774" v="1188" actId="20577"/>
          <ac:spMkLst>
            <pc:docMk/>
            <pc:sldMk cId="4156685658" sldId="558"/>
            <ac:spMk id="3" creationId="{C2CA9FC2-50C9-9CC6-5BE1-8C50F6A9A409}"/>
          </ac:spMkLst>
        </pc:spChg>
        <pc:spChg chg="add del mod">
          <ac:chgData name="Ken Sande" userId="11c898cc-13eb-4f6f-9ad8-8a73a45e63c8" providerId="ADAL" clId="{774BD39B-06FF-40C9-B560-C9CFBEA4EF46}" dt="2023-07-09T23:02:58.327" v="1141"/>
          <ac:spMkLst>
            <pc:docMk/>
            <pc:sldMk cId="4156685658" sldId="558"/>
            <ac:spMk id="4" creationId="{5FB9BB81-8498-1E29-98D0-E1BBD6C9ECBB}"/>
          </ac:spMkLst>
        </pc:spChg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1669393137" sldId="633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506511674" sldId="639"/>
        </pc:sldMkLst>
      </pc:sldChg>
      <pc:sldChg chg="del">
        <pc:chgData name="Ken Sande" userId="11c898cc-13eb-4f6f-9ad8-8a73a45e63c8" providerId="ADAL" clId="{774BD39B-06FF-40C9-B560-C9CFBEA4EF46}" dt="2023-07-08T14:49:24.705" v="884" actId="47"/>
        <pc:sldMkLst>
          <pc:docMk/>
          <pc:sldMk cId="3060185125" sldId="664"/>
        </pc:sldMkLst>
      </pc:sldChg>
      <pc:sldChg chg="del">
        <pc:chgData name="Ken Sande" userId="11c898cc-13eb-4f6f-9ad8-8a73a45e63c8" providerId="ADAL" clId="{774BD39B-06FF-40C9-B560-C9CFBEA4EF46}" dt="2023-07-08T14:49:14.578" v="882" actId="47"/>
        <pc:sldMkLst>
          <pc:docMk/>
          <pc:sldMk cId="301247292" sldId="667"/>
        </pc:sldMkLst>
      </pc:sldChg>
      <pc:sldChg chg="del">
        <pc:chgData name="Ken Sande" userId="11c898cc-13eb-4f6f-9ad8-8a73a45e63c8" providerId="ADAL" clId="{774BD39B-06FF-40C9-B560-C9CFBEA4EF46}" dt="2023-07-08T14:49:11.224" v="880" actId="47"/>
        <pc:sldMkLst>
          <pc:docMk/>
          <pc:sldMk cId="3790730342" sldId="681"/>
        </pc:sldMkLst>
      </pc:sldChg>
      <pc:sldChg chg="modSp mod modClrScheme chgLayout">
        <pc:chgData name="Ken Sande" userId="11c898cc-13eb-4f6f-9ad8-8a73a45e63c8" providerId="ADAL" clId="{774BD39B-06FF-40C9-B560-C9CFBEA4EF46}" dt="2023-07-08T14:27:42.017" v="699" actId="700"/>
        <pc:sldMkLst>
          <pc:docMk/>
          <pc:sldMk cId="4262475645" sldId="684"/>
        </pc:sldMkLst>
        <pc:spChg chg="mod">
          <ac:chgData name="Ken Sande" userId="11c898cc-13eb-4f6f-9ad8-8a73a45e63c8" providerId="ADAL" clId="{774BD39B-06FF-40C9-B560-C9CFBEA4EF46}" dt="2023-07-08T14:19:29.413" v="541" actId="20577"/>
          <ac:spMkLst>
            <pc:docMk/>
            <pc:sldMk cId="4262475645" sldId="684"/>
            <ac:spMk id="9" creationId="{00000000-0000-0000-0000-000000000000}"/>
          </ac:spMkLst>
        </pc:spChg>
      </pc:sldChg>
      <pc:sldChg chg="del">
        <pc:chgData name="Ken Sande" userId="11c898cc-13eb-4f6f-9ad8-8a73a45e63c8" providerId="ADAL" clId="{774BD39B-06FF-40C9-B560-C9CFBEA4EF46}" dt="2023-07-08T14:46:19.466" v="835" actId="47"/>
        <pc:sldMkLst>
          <pc:docMk/>
          <pc:sldMk cId="3454715045" sldId="686"/>
        </pc:sldMkLst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1993670133" sldId="687"/>
        </pc:sldMkLst>
      </pc:sldChg>
      <pc:sldChg chg="del">
        <pc:chgData name="Ken Sande" userId="11c898cc-13eb-4f6f-9ad8-8a73a45e63c8" providerId="ADAL" clId="{774BD39B-06FF-40C9-B560-C9CFBEA4EF46}" dt="2023-07-08T14:21:26.045" v="554" actId="47"/>
        <pc:sldMkLst>
          <pc:docMk/>
          <pc:sldMk cId="1155420883" sldId="689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2098144738" sldId="702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2078678138" sldId="703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849874204" sldId="706"/>
        </pc:sldMkLst>
      </pc:sldChg>
      <pc:sldChg chg="modSp mod modAnim">
        <pc:chgData name="Ken Sande" userId="11c898cc-13eb-4f6f-9ad8-8a73a45e63c8" providerId="ADAL" clId="{774BD39B-06FF-40C9-B560-C9CFBEA4EF46}" dt="2023-07-09T22:53:08.863" v="1115" actId="6549"/>
        <pc:sldMkLst>
          <pc:docMk/>
          <pc:sldMk cId="1852553014" sldId="707"/>
        </pc:sldMkLst>
        <pc:spChg chg="mod">
          <ac:chgData name="Ken Sande" userId="11c898cc-13eb-4f6f-9ad8-8a73a45e63c8" providerId="ADAL" clId="{774BD39B-06FF-40C9-B560-C9CFBEA4EF46}" dt="2023-07-09T22:53:08.863" v="1115" actId="6549"/>
          <ac:spMkLst>
            <pc:docMk/>
            <pc:sldMk cId="1852553014" sldId="707"/>
            <ac:spMk id="2" creationId="{00000000-0000-0000-0000-000000000000}"/>
          </ac:spMkLst>
        </pc:spChg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2805058382" sldId="726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3103690325" sldId="728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1119838197" sldId="731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1675768353" sldId="733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1750622460" sldId="734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901316660" sldId="735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1798270541" sldId="736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275965613" sldId="737"/>
        </pc:sldMkLst>
      </pc:sldChg>
      <pc:sldChg chg="del">
        <pc:chgData name="Ken Sande" userId="11c898cc-13eb-4f6f-9ad8-8a73a45e63c8" providerId="ADAL" clId="{774BD39B-06FF-40C9-B560-C9CFBEA4EF46}" dt="2023-07-08T14:49:12.757" v="881" actId="47"/>
        <pc:sldMkLst>
          <pc:docMk/>
          <pc:sldMk cId="2843975781" sldId="740"/>
        </pc:sldMkLst>
      </pc:sldChg>
      <pc:sldChg chg="del">
        <pc:chgData name="Ken Sande" userId="11c898cc-13eb-4f6f-9ad8-8a73a45e63c8" providerId="ADAL" clId="{774BD39B-06FF-40C9-B560-C9CFBEA4EF46}" dt="2023-07-08T14:49:15.873" v="883" actId="47"/>
        <pc:sldMkLst>
          <pc:docMk/>
          <pc:sldMk cId="1741815968" sldId="741"/>
        </pc:sldMkLst>
      </pc:sldChg>
      <pc:sldChg chg="modSp">
        <pc:chgData name="Ken Sande" userId="11c898cc-13eb-4f6f-9ad8-8a73a45e63c8" providerId="ADAL" clId="{774BD39B-06FF-40C9-B560-C9CFBEA4EF46}" dt="2023-07-09T22:52:09.817" v="1114" actId="20577"/>
        <pc:sldMkLst>
          <pc:docMk/>
          <pc:sldMk cId="3484419683" sldId="744"/>
        </pc:sldMkLst>
        <pc:spChg chg="mod">
          <ac:chgData name="Ken Sande" userId="11c898cc-13eb-4f6f-9ad8-8a73a45e63c8" providerId="ADAL" clId="{774BD39B-06FF-40C9-B560-C9CFBEA4EF46}" dt="2023-07-09T22:52:09.817" v="1114" actId="20577"/>
          <ac:spMkLst>
            <pc:docMk/>
            <pc:sldMk cId="3484419683" sldId="744"/>
            <ac:spMk id="9" creationId="{00000000-0000-0000-0000-000000000000}"/>
          </ac:spMkLst>
        </pc:spChg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99946038" sldId="745"/>
        </pc:sldMkLst>
      </pc:sldChg>
      <pc:sldChg chg="modSp mod modClrScheme chgLayout">
        <pc:chgData name="Ken Sande" userId="11c898cc-13eb-4f6f-9ad8-8a73a45e63c8" providerId="ADAL" clId="{774BD39B-06FF-40C9-B560-C9CFBEA4EF46}" dt="2023-07-08T14:27:57.087" v="700" actId="700"/>
        <pc:sldMkLst>
          <pc:docMk/>
          <pc:sldMk cId="3917577129" sldId="746"/>
        </pc:sldMkLst>
        <pc:spChg chg="mod">
          <ac:chgData name="Ken Sande" userId="11c898cc-13eb-4f6f-9ad8-8a73a45e63c8" providerId="ADAL" clId="{774BD39B-06FF-40C9-B560-C9CFBEA4EF46}" dt="2023-07-08T14:27:11.905" v="698" actId="20577"/>
          <ac:spMkLst>
            <pc:docMk/>
            <pc:sldMk cId="3917577129" sldId="746"/>
            <ac:spMk id="9" creationId="{00000000-0000-0000-0000-000000000000}"/>
          </ac:spMkLst>
        </pc:spChg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2587172861" sldId="747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3234360630" sldId="748"/>
        </pc:sldMkLst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4199007108" sldId="749"/>
        </pc:sldMkLst>
      </pc:sldChg>
      <pc:sldChg chg="modSp mod modClrScheme chgLayout">
        <pc:chgData name="Ken Sande" userId="11c898cc-13eb-4f6f-9ad8-8a73a45e63c8" providerId="ADAL" clId="{774BD39B-06FF-40C9-B560-C9CFBEA4EF46}" dt="2023-07-08T14:46:07.245" v="833" actId="700"/>
        <pc:sldMkLst>
          <pc:docMk/>
          <pc:sldMk cId="3100970629" sldId="750"/>
        </pc:sldMkLst>
        <pc:spChg chg="mod">
          <ac:chgData name="Ken Sande" userId="11c898cc-13eb-4f6f-9ad8-8a73a45e63c8" providerId="ADAL" clId="{774BD39B-06FF-40C9-B560-C9CFBEA4EF46}" dt="2023-07-08T14:46:01.756" v="832" actId="20577"/>
          <ac:spMkLst>
            <pc:docMk/>
            <pc:sldMk cId="3100970629" sldId="750"/>
            <ac:spMk id="9" creationId="{00000000-0000-0000-0000-000000000000}"/>
          </ac:spMkLst>
        </pc:spChg>
      </pc:sldChg>
      <pc:sldChg chg="del">
        <pc:chgData name="Ken Sande" userId="11c898cc-13eb-4f6f-9ad8-8a73a45e63c8" providerId="ADAL" clId="{774BD39B-06FF-40C9-B560-C9CFBEA4EF46}" dt="2023-07-08T14:36:31.042" v="730" actId="47"/>
        <pc:sldMkLst>
          <pc:docMk/>
          <pc:sldMk cId="2413841939" sldId="753"/>
        </pc:sldMkLst>
      </pc:sldChg>
      <pc:sldChg chg="del">
        <pc:chgData name="Ken Sande" userId="11c898cc-13eb-4f6f-9ad8-8a73a45e63c8" providerId="ADAL" clId="{774BD39B-06FF-40C9-B560-C9CFBEA4EF46}" dt="2023-07-08T14:49:09.069" v="879" actId="47"/>
        <pc:sldMkLst>
          <pc:docMk/>
          <pc:sldMk cId="3404779369" sldId="754"/>
        </pc:sldMkLst>
      </pc:sldChg>
      <pc:sldChg chg="del">
        <pc:chgData name="Ken Sande" userId="11c898cc-13eb-4f6f-9ad8-8a73a45e63c8" providerId="ADAL" clId="{774BD39B-06FF-40C9-B560-C9CFBEA4EF46}" dt="2023-07-08T14:46:17.671" v="834" actId="47"/>
        <pc:sldMkLst>
          <pc:docMk/>
          <pc:sldMk cId="3047231759" sldId="757"/>
        </pc:sldMkLst>
      </pc:sldChg>
      <pc:sldChg chg="modSp mod">
        <pc:chgData name="Ken Sande" userId="11c898cc-13eb-4f6f-9ad8-8a73a45e63c8" providerId="ADAL" clId="{774BD39B-06FF-40C9-B560-C9CFBEA4EF46}" dt="2023-07-08T13:43:00.737" v="218" actId="1036"/>
        <pc:sldMkLst>
          <pc:docMk/>
          <pc:sldMk cId="3108991986" sldId="763"/>
        </pc:sldMkLst>
        <pc:spChg chg="mod">
          <ac:chgData name="Ken Sande" userId="11c898cc-13eb-4f6f-9ad8-8a73a45e63c8" providerId="ADAL" clId="{774BD39B-06FF-40C9-B560-C9CFBEA4EF46}" dt="2023-07-08T13:43:00.737" v="218" actId="1036"/>
          <ac:spMkLst>
            <pc:docMk/>
            <pc:sldMk cId="3108991986" sldId="763"/>
            <ac:spMk id="12" creationId="{0AA8B2FD-B9EA-4FD5-901C-DC997CDE94D7}"/>
          </ac:spMkLst>
        </pc:spChg>
      </pc:sldChg>
      <pc:sldChg chg="del">
        <pc:chgData name="Ken Sande" userId="11c898cc-13eb-4f6f-9ad8-8a73a45e63c8" providerId="ADAL" clId="{774BD39B-06FF-40C9-B560-C9CFBEA4EF46}" dt="2023-07-08T14:36:17.570" v="729" actId="47"/>
        <pc:sldMkLst>
          <pc:docMk/>
          <pc:sldMk cId="2815973986" sldId="764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3070158147" sldId="765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3664934069" sldId="766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602455950" sldId="767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1828056802" sldId="768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2460373072" sldId="769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2962676865" sldId="770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2849574198" sldId="771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2248759023" sldId="772"/>
        </pc:sldMkLst>
      </pc:sldChg>
      <pc:sldChg chg="del">
        <pc:chgData name="Ken Sande" userId="11c898cc-13eb-4f6f-9ad8-8a73a45e63c8" providerId="ADAL" clId="{774BD39B-06FF-40C9-B560-C9CFBEA4EF46}" dt="2023-07-08T14:17:24.455" v="453" actId="47"/>
        <pc:sldMkLst>
          <pc:docMk/>
          <pc:sldMk cId="3874585903" sldId="773"/>
        </pc:sldMkLst>
      </pc:sldChg>
      <pc:sldChg chg="addSp delSp modSp del mod modClrScheme delAnim modAnim chgLayout">
        <pc:chgData name="Ken Sande" userId="11c898cc-13eb-4f6f-9ad8-8a73a45e63c8" providerId="ADAL" clId="{774BD39B-06FF-40C9-B560-C9CFBEA4EF46}" dt="2023-07-08T15:12:21.295" v="1002" actId="47"/>
        <pc:sldMkLst>
          <pc:docMk/>
          <pc:sldMk cId="3466546878" sldId="774"/>
        </pc:sldMkLst>
        <pc:spChg chg="del">
          <ac:chgData name="Ken Sande" userId="11c898cc-13eb-4f6f-9ad8-8a73a45e63c8" providerId="ADAL" clId="{774BD39B-06FF-40C9-B560-C9CFBEA4EF46}" dt="2023-07-08T13:43:59.144" v="321" actId="478"/>
          <ac:spMkLst>
            <pc:docMk/>
            <pc:sldMk cId="3466546878" sldId="774"/>
            <ac:spMk id="2" creationId="{52620400-2B94-1827-CB3C-1C2AB569C302}"/>
          </ac:spMkLst>
        </pc:spChg>
        <pc:spChg chg="del mod">
          <ac:chgData name="Ken Sande" userId="11c898cc-13eb-4f6f-9ad8-8a73a45e63c8" providerId="ADAL" clId="{774BD39B-06FF-40C9-B560-C9CFBEA4EF46}" dt="2023-07-08T15:09:03.346" v="950" actId="478"/>
          <ac:spMkLst>
            <pc:docMk/>
            <pc:sldMk cId="3466546878" sldId="774"/>
            <ac:spMk id="3" creationId="{52B6EBFC-19B0-6913-A929-7A0054EB98FC}"/>
          </ac:spMkLst>
        </pc:spChg>
        <pc:picChg chg="add mod modCrop">
          <ac:chgData name="Ken Sande" userId="11c898cc-13eb-4f6f-9ad8-8a73a45e63c8" providerId="ADAL" clId="{774BD39B-06FF-40C9-B560-C9CFBEA4EF46}" dt="2023-07-08T13:47:22.574" v="334" actId="1076"/>
          <ac:picMkLst>
            <pc:docMk/>
            <pc:sldMk cId="3466546878" sldId="774"/>
            <ac:picMk id="5" creationId="{B608B6DF-2F14-B62E-BBC2-318BBFA76BF4}"/>
          </ac:picMkLst>
        </pc:picChg>
        <pc:picChg chg="add del mod">
          <ac:chgData name="Ken Sande" userId="11c898cc-13eb-4f6f-9ad8-8a73a45e63c8" providerId="ADAL" clId="{774BD39B-06FF-40C9-B560-C9CFBEA4EF46}" dt="2023-07-08T15:01:18.629" v="927"/>
          <ac:picMkLst>
            <pc:docMk/>
            <pc:sldMk cId="3466546878" sldId="774"/>
            <ac:picMk id="6" creationId="{11E77DC1-82AE-2F73-3610-0DD5ED005BFE}"/>
          </ac:picMkLst>
        </pc:picChg>
        <pc:picChg chg="add del mod">
          <ac:chgData name="Ken Sande" userId="11c898cc-13eb-4f6f-9ad8-8a73a45e63c8" providerId="ADAL" clId="{774BD39B-06FF-40C9-B560-C9CFBEA4EF46}" dt="2023-07-08T15:03:33.195" v="931"/>
          <ac:picMkLst>
            <pc:docMk/>
            <pc:sldMk cId="3466546878" sldId="774"/>
            <ac:picMk id="7" creationId="{B1EEE291-9175-0B95-D312-6C5DC3FCA81C}"/>
          </ac:picMkLst>
        </pc:picChg>
        <pc:picChg chg="add del mod">
          <ac:chgData name="Ken Sande" userId="11c898cc-13eb-4f6f-9ad8-8a73a45e63c8" providerId="ADAL" clId="{774BD39B-06FF-40C9-B560-C9CFBEA4EF46}" dt="2023-07-08T15:06:50.913" v="937" actId="478"/>
          <ac:picMkLst>
            <pc:docMk/>
            <pc:sldMk cId="3466546878" sldId="774"/>
            <ac:picMk id="8" creationId="{A6B45676-E2A4-0A57-8075-41E0940922E9}"/>
          </ac:picMkLst>
        </pc:picChg>
        <pc:picChg chg="add del">
          <ac:chgData name="Ken Sande" userId="11c898cc-13eb-4f6f-9ad8-8a73a45e63c8" providerId="ADAL" clId="{774BD39B-06FF-40C9-B560-C9CFBEA4EF46}" dt="2023-07-08T15:07:22.986" v="939"/>
          <ac:picMkLst>
            <pc:docMk/>
            <pc:sldMk cId="3466546878" sldId="774"/>
            <ac:picMk id="9" creationId="{6F9F7FC2-98F0-D393-9602-4F859105155B}"/>
          </ac:picMkLst>
        </pc:picChg>
        <pc:picChg chg="add del mod">
          <ac:chgData name="Ken Sande" userId="11c898cc-13eb-4f6f-9ad8-8a73a45e63c8" providerId="ADAL" clId="{774BD39B-06FF-40C9-B560-C9CFBEA4EF46}" dt="2023-07-08T15:08:59.786" v="949" actId="478"/>
          <ac:picMkLst>
            <pc:docMk/>
            <pc:sldMk cId="3466546878" sldId="774"/>
            <ac:picMk id="10" creationId="{C6850362-6E5C-467D-EBE4-81723FAED971}"/>
          </ac:picMkLst>
        </pc:picChg>
      </pc:sldChg>
      <pc:sldChg chg="add del">
        <pc:chgData name="Ken Sande" userId="11c898cc-13eb-4f6f-9ad8-8a73a45e63c8" providerId="ADAL" clId="{774BD39B-06FF-40C9-B560-C9CFBEA4EF46}" dt="2023-07-08T14:20:02.083" v="543"/>
        <pc:sldMkLst>
          <pc:docMk/>
          <pc:sldMk cId="273408983" sldId="775"/>
        </pc:sldMkLst>
      </pc:sldChg>
      <pc:sldChg chg="modSp add mod modClrScheme chgLayout">
        <pc:chgData name="Ken Sande" userId="11c898cc-13eb-4f6f-9ad8-8a73a45e63c8" providerId="ADAL" clId="{774BD39B-06FF-40C9-B560-C9CFBEA4EF46}" dt="2023-07-08T14:20:59.697" v="553" actId="700"/>
        <pc:sldMkLst>
          <pc:docMk/>
          <pc:sldMk cId="646360872" sldId="775"/>
        </pc:sldMkLst>
        <pc:spChg chg="mod">
          <ac:chgData name="Ken Sande" userId="11c898cc-13eb-4f6f-9ad8-8a73a45e63c8" providerId="ADAL" clId="{774BD39B-06FF-40C9-B560-C9CFBEA4EF46}" dt="2023-07-08T14:20:52.473" v="552" actId="404"/>
          <ac:spMkLst>
            <pc:docMk/>
            <pc:sldMk cId="646360872" sldId="775"/>
            <ac:spMk id="9" creationId="{00000000-0000-0000-0000-000000000000}"/>
          </ac:spMkLst>
        </pc:spChg>
      </pc:sldChg>
      <pc:sldChg chg="modSp add del modAnim">
        <pc:chgData name="Ken Sande" userId="11c898cc-13eb-4f6f-9ad8-8a73a45e63c8" providerId="ADAL" clId="{774BD39B-06FF-40C9-B560-C9CFBEA4EF46}" dt="2023-07-08T14:16:33.268" v="452" actId="47"/>
        <pc:sldMkLst>
          <pc:docMk/>
          <pc:sldMk cId="2611762685" sldId="775"/>
        </pc:sldMkLst>
        <pc:spChg chg="mod">
          <ac:chgData name="Ken Sande" userId="11c898cc-13eb-4f6f-9ad8-8a73a45e63c8" providerId="ADAL" clId="{774BD39B-06FF-40C9-B560-C9CFBEA4EF46}" dt="2023-07-08T13:48:51.052" v="397" actId="20577"/>
          <ac:spMkLst>
            <pc:docMk/>
            <pc:sldMk cId="2611762685" sldId="775"/>
            <ac:spMk id="3" creationId="{52B6EBFC-19B0-6913-A929-7A0054EB98FC}"/>
          </ac:spMkLst>
        </pc:spChg>
      </pc:sldChg>
      <pc:sldChg chg="modSp add modAnim">
        <pc:chgData name="Ken Sande" userId="11c898cc-13eb-4f6f-9ad8-8a73a45e63c8" providerId="ADAL" clId="{774BD39B-06FF-40C9-B560-C9CFBEA4EF46}" dt="2023-07-08T14:23:59.885" v="579" actId="20577"/>
        <pc:sldMkLst>
          <pc:docMk/>
          <pc:sldMk cId="3857795117" sldId="776"/>
        </pc:sldMkLst>
        <pc:spChg chg="mod">
          <ac:chgData name="Ken Sande" userId="11c898cc-13eb-4f6f-9ad8-8a73a45e63c8" providerId="ADAL" clId="{774BD39B-06FF-40C9-B560-C9CFBEA4EF46}" dt="2023-07-08T14:23:59.885" v="579" actId="20577"/>
          <ac:spMkLst>
            <pc:docMk/>
            <pc:sldMk cId="3857795117" sldId="776"/>
            <ac:spMk id="9" creationId="{00000000-0000-0000-0000-000000000000}"/>
          </ac:spMkLst>
        </pc:spChg>
      </pc:sldChg>
      <pc:sldChg chg="modSp add">
        <pc:chgData name="Ken Sande" userId="11c898cc-13eb-4f6f-9ad8-8a73a45e63c8" providerId="ADAL" clId="{774BD39B-06FF-40C9-B560-C9CFBEA4EF46}" dt="2023-07-08T14:24:16.792" v="583" actId="115"/>
        <pc:sldMkLst>
          <pc:docMk/>
          <pc:sldMk cId="2454155195" sldId="777"/>
        </pc:sldMkLst>
        <pc:spChg chg="mod">
          <ac:chgData name="Ken Sande" userId="11c898cc-13eb-4f6f-9ad8-8a73a45e63c8" providerId="ADAL" clId="{774BD39B-06FF-40C9-B560-C9CFBEA4EF46}" dt="2023-07-08T14:24:16.792" v="583" actId="115"/>
          <ac:spMkLst>
            <pc:docMk/>
            <pc:sldMk cId="2454155195" sldId="777"/>
            <ac:spMk id="9" creationId="{00000000-0000-0000-0000-000000000000}"/>
          </ac:spMkLst>
        </pc:spChg>
      </pc:sldChg>
      <pc:sldChg chg="modSp add">
        <pc:chgData name="Ken Sande" userId="11c898cc-13eb-4f6f-9ad8-8a73a45e63c8" providerId="ADAL" clId="{774BD39B-06FF-40C9-B560-C9CFBEA4EF46}" dt="2023-07-08T14:24:54.898" v="587" actId="115"/>
        <pc:sldMkLst>
          <pc:docMk/>
          <pc:sldMk cId="2912615539" sldId="778"/>
        </pc:sldMkLst>
        <pc:spChg chg="mod">
          <ac:chgData name="Ken Sande" userId="11c898cc-13eb-4f6f-9ad8-8a73a45e63c8" providerId="ADAL" clId="{774BD39B-06FF-40C9-B560-C9CFBEA4EF46}" dt="2023-07-08T14:24:54.898" v="587" actId="115"/>
          <ac:spMkLst>
            <pc:docMk/>
            <pc:sldMk cId="2912615539" sldId="778"/>
            <ac:spMk id="9" creationId="{00000000-0000-0000-0000-000000000000}"/>
          </ac:spMkLst>
        </pc:spChg>
      </pc:sldChg>
      <pc:sldChg chg="modSp add">
        <pc:chgData name="Ken Sande" userId="11c898cc-13eb-4f6f-9ad8-8a73a45e63c8" providerId="ADAL" clId="{774BD39B-06FF-40C9-B560-C9CFBEA4EF46}" dt="2023-07-08T14:25:19.543" v="591" actId="115"/>
        <pc:sldMkLst>
          <pc:docMk/>
          <pc:sldMk cId="2974002640" sldId="779"/>
        </pc:sldMkLst>
        <pc:spChg chg="mod">
          <ac:chgData name="Ken Sande" userId="11c898cc-13eb-4f6f-9ad8-8a73a45e63c8" providerId="ADAL" clId="{774BD39B-06FF-40C9-B560-C9CFBEA4EF46}" dt="2023-07-08T14:25:19.543" v="591" actId="115"/>
          <ac:spMkLst>
            <pc:docMk/>
            <pc:sldMk cId="2974002640" sldId="779"/>
            <ac:spMk id="9" creationId="{00000000-0000-0000-0000-000000000000}"/>
          </ac:spMkLst>
        </pc:spChg>
      </pc:sldChg>
      <pc:sldChg chg="modSp add">
        <pc:chgData name="Ken Sande" userId="11c898cc-13eb-4f6f-9ad8-8a73a45e63c8" providerId="ADAL" clId="{774BD39B-06FF-40C9-B560-C9CFBEA4EF46}" dt="2023-07-08T14:25:48.284" v="595" actId="115"/>
        <pc:sldMkLst>
          <pc:docMk/>
          <pc:sldMk cId="237644106" sldId="780"/>
        </pc:sldMkLst>
        <pc:spChg chg="mod">
          <ac:chgData name="Ken Sande" userId="11c898cc-13eb-4f6f-9ad8-8a73a45e63c8" providerId="ADAL" clId="{774BD39B-06FF-40C9-B560-C9CFBEA4EF46}" dt="2023-07-08T14:25:48.284" v="595" actId="115"/>
          <ac:spMkLst>
            <pc:docMk/>
            <pc:sldMk cId="237644106" sldId="780"/>
            <ac:spMk id="9" creationId="{00000000-0000-0000-0000-000000000000}"/>
          </ac:spMkLst>
        </pc:spChg>
      </pc:sldChg>
      <pc:sldChg chg="modSp add">
        <pc:chgData name="Ken Sande" userId="11c898cc-13eb-4f6f-9ad8-8a73a45e63c8" providerId="ADAL" clId="{774BD39B-06FF-40C9-B560-C9CFBEA4EF46}" dt="2023-07-08T14:26:21.915" v="599" actId="115"/>
        <pc:sldMkLst>
          <pc:docMk/>
          <pc:sldMk cId="1502799450" sldId="781"/>
        </pc:sldMkLst>
        <pc:spChg chg="mod">
          <ac:chgData name="Ken Sande" userId="11c898cc-13eb-4f6f-9ad8-8a73a45e63c8" providerId="ADAL" clId="{774BD39B-06FF-40C9-B560-C9CFBEA4EF46}" dt="2023-07-08T14:26:21.915" v="599" actId="115"/>
          <ac:spMkLst>
            <pc:docMk/>
            <pc:sldMk cId="1502799450" sldId="781"/>
            <ac:spMk id="9" creationId="{00000000-0000-0000-0000-000000000000}"/>
          </ac:spMkLst>
        </pc:spChg>
      </pc:sldChg>
      <pc:sldChg chg="add del">
        <pc:chgData name="Ken Sande" userId="11c898cc-13eb-4f6f-9ad8-8a73a45e63c8" providerId="ADAL" clId="{774BD39B-06FF-40C9-B560-C9CFBEA4EF46}" dt="2023-07-08T14:26:29.061" v="600" actId="47"/>
        <pc:sldMkLst>
          <pc:docMk/>
          <pc:sldMk cId="2123463344" sldId="782"/>
        </pc:sldMkLst>
      </pc:sldChg>
      <pc:sldChg chg="modSp add ord">
        <pc:chgData name="Ken Sande" userId="11c898cc-13eb-4f6f-9ad8-8a73a45e63c8" providerId="ADAL" clId="{774BD39B-06FF-40C9-B560-C9CFBEA4EF46}" dt="2023-07-08T14:28:45.423" v="701"/>
        <pc:sldMkLst>
          <pc:docMk/>
          <pc:sldMk cId="1735807870" sldId="783"/>
        </pc:sldMkLst>
        <pc:spChg chg="mod">
          <ac:chgData name="Ken Sande" userId="11c898cc-13eb-4f6f-9ad8-8a73a45e63c8" providerId="ADAL" clId="{774BD39B-06FF-40C9-B560-C9CFBEA4EF46}" dt="2023-07-08T14:28:45.423" v="701"/>
          <ac:spMkLst>
            <pc:docMk/>
            <pc:sldMk cId="1735807870" sldId="783"/>
            <ac:spMk id="9" creationId="{00000000-0000-0000-0000-000000000000}"/>
          </ac:spMkLst>
        </pc:spChg>
      </pc:sldChg>
      <pc:sldChg chg="modSp add del">
        <pc:chgData name="Ken Sande" userId="11c898cc-13eb-4f6f-9ad8-8a73a45e63c8" providerId="ADAL" clId="{774BD39B-06FF-40C9-B560-C9CFBEA4EF46}" dt="2023-07-08T14:22:45.420" v="572" actId="2696"/>
        <pc:sldMkLst>
          <pc:docMk/>
          <pc:sldMk cId="1938539155" sldId="784"/>
        </pc:sldMkLst>
        <pc:spChg chg="mod">
          <ac:chgData name="Ken Sande" userId="11c898cc-13eb-4f6f-9ad8-8a73a45e63c8" providerId="ADAL" clId="{774BD39B-06FF-40C9-B560-C9CFBEA4EF46}" dt="2023-07-08T14:22:25.309" v="571" actId="115"/>
          <ac:spMkLst>
            <pc:docMk/>
            <pc:sldMk cId="1938539155" sldId="784"/>
            <ac:spMk id="9" creationId="{00000000-0000-0000-0000-000000000000}"/>
          </ac:spMkLst>
        </pc:spChg>
      </pc:sldChg>
      <pc:sldChg chg="add">
        <pc:chgData name="Ken Sande" userId="11c898cc-13eb-4f6f-9ad8-8a73a45e63c8" providerId="ADAL" clId="{774BD39B-06FF-40C9-B560-C9CFBEA4EF46}" dt="2023-07-08T14:22:50.919" v="573"/>
        <pc:sldMkLst>
          <pc:docMk/>
          <pc:sldMk cId="3535201038" sldId="784"/>
        </pc:sldMkLst>
      </pc:sldChg>
      <pc:sldChg chg="addSp modSp add mod modAnim">
        <pc:chgData name="Ken Sande" userId="11c898cc-13eb-4f6f-9ad8-8a73a45e63c8" providerId="ADAL" clId="{774BD39B-06FF-40C9-B560-C9CFBEA4EF46}" dt="2023-07-08T14:40:21.024" v="760"/>
        <pc:sldMkLst>
          <pc:docMk/>
          <pc:sldMk cId="854494849" sldId="785"/>
        </pc:sldMkLst>
        <pc:spChg chg="mod">
          <ac:chgData name="Ken Sande" userId="11c898cc-13eb-4f6f-9ad8-8a73a45e63c8" providerId="ADAL" clId="{774BD39B-06FF-40C9-B560-C9CFBEA4EF46}" dt="2023-07-08T14:30:45.670" v="712" actId="113"/>
          <ac:spMkLst>
            <pc:docMk/>
            <pc:sldMk cId="854494849" sldId="785"/>
            <ac:spMk id="9" creationId="{00000000-0000-0000-0000-000000000000}"/>
          </ac:spMkLst>
        </pc:spChg>
        <pc:picChg chg="add mod">
          <ac:chgData name="Ken Sande" userId="11c898cc-13eb-4f6f-9ad8-8a73a45e63c8" providerId="ADAL" clId="{774BD39B-06FF-40C9-B560-C9CFBEA4EF46}" dt="2023-07-08T14:29:22.150" v="706" actId="1076"/>
          <ac:picMkLst>
            <pc:docMk/>
            <pc:sldMk cId="854494849" sldId="785"/>
            <ac:picMk id="2" creationId="{C880C1D2-1D03-7B7E-8A16-22F95D4F7DF0}"/>
          </ac:picMkLst>
        </pc:picChg>
      </pc:sldChg>
      <pc:sldChg chg="modSp add">
        <pc:chgData name="Ken Sande" userId="11c898cc-13eb-4f6f-9ad8-8a73a45e63c8" providerId="ADAL" clId="{774BD39B-06FF-40C9-B560-C9CFBEA4EF46}" dt="2023-07-09T20:07:50.258" v="1101" actId="6549"/>
        <pc:sldMkLst>
          <pc:docMk/>
          <pc:sldMk cId="4192159200" sldId="786"/>
        </pc:sldMkLst>
        <pc:spChg chg="mod">
          <ac:chgData name="Ken Sande" userId="11c898cc-13eb-4f6f-9ad8-8a73a45e63c8" providerId="ADAL" clId="{774BD39B-06FF-40C9-B560-C9CFBEA4EF46}" dt="2023-07-09T20:07:50.258" v="1101" actId="6549"/>
          <ac:spMkLst>
            <pc:docMk/>
            <pc:sldMk cId="4192159200" sldId="786"/>
            <ac:spMk id="9" creationId="{00000000-0000-0000-0000-000000000000}"/>
          </ac:spMkLst>
        </pc:spChg>
      </pc:sldChg>
      <pc:sldChg chg="modSp add mod">
        <pc:chgData name="Ken Sande" userId="11c898cc-13eb-4f6f-9ad8-8a73a45e63c8" providerId="ADAL" clId="{774BD39B-06FF-40C9-B560-C9CFBEA4EF46}" dt="2023-07-08T14:41:36.577" v="767" actId="20577"/>
        <pc:sldMkLst>
          <pc:docMk/>
          <pc:sldMk cId="401881143" sldId="787"/>
        </pc:sldMkLst>
        <pc:spChg chg="mod">
          <ac:chgData name="Ken Sande" userId="11c898cc-13eb-4f6f-9ad8-8a73a45e63c8" providerId="ADAL" clId="{774BD39B-06FF-40C9-B560-C9CFBEA4EF46}" dt="2023-07-08T14:41:36.577" v="767" actId="20577"/>
          <ac:spMkLst>
            <pc:docMk/>
            <pc:sldMk cId="401881143" sldId="787"/>
            <ac:spMk id="9" creationId="{00000000-0000-0000-0000-000000000000}"/>
          </ac:spMkLst>
        </pc:spChg>
      </pc:sldChg>
      <pc:sldChg chg="modSp add mod">
        <pc:chgData name="Ken Sande" userId="11c898cc-13eb-4f6f-9ad8-8a73a45e63c8" providerId="ADAL" clId="{774BD39B-06FF-40C9-B560-C9CFBEA4EF46}" dt="2023-07-08T14:37:41.852" v="739" actId="1076"/>
        <pc:sldMkLst>
          <pc:docMk/>
          <pc:sldMk cId="3914753633" sldId="788"/>
        </pc:sldMkLst>
        <pc:spChg chg="mod">
          <ac:chgData name="Ken Sande" userId="11c898cc-13eb-4f6f-9ad8-8a73a45e63c8" providerId="ADAL" clId="{774BD39B-06FF-40C9-B560-C9CFBEA4EF46}" dt="2023-07-08T14:37:41.852" v="739" actId="1076"/>
          <ac:spMkLst>
            <pc:docMk/>
            <pc:sldMk cId="3914753633" sldId="788"/>
            <ac:spMk id="9" creationId="{00000000-0000-0000-0000-000000000000}"/>
          </ac:spMkLst>
        </pc:spChg>
      </pc:sldChg>
      <pc:sldChg chg="modSp add mod">
        <pc:chgData name="Ken Sande" userId="11c898cc-13eb-4f6f-9ad8-8a73a45e63c8" providerId="ADAL" clId="{774BD39B-06FF-40C9-B560-C9CFBEA4EF46}" dt="2023-07-08T14:39:17.313" v="751" actId="207"/>
        <pc:sldMkLst>
          <pc:docMk/>
          <pc:sldMk cId="3530128092" sldId="789"/>
        </pc:sldMkLst>
        <pc:spChg chg="mod">
          <ac:chgData name="Ken Sande" userId="11c898cc-13eb-4f6f-9ad8-8a73a45e63c8" providerId="ADAL" clId="{774BD39B-06FF-40C9-B560-C9CFBEA4EF46}" dt="2023-07-08T14:39:17.313" v="751" actId="207"/>
          <ac:spMkLst>
            <pc:docMk/>
            <pc:sldMk cId="3530128092" sldId="789"/>
            <ac:spMk id="9" creationId="{00000000-0000-0000-0000-000000000000}"/>
          </ac:spMkLst>
        </pc:spChg>
      </pc:sldChg>
      <pc:sldChg chg="modSp add mod">
        <pc:chgData name="Ken Sande" userId="11c898cc-13eb-4f6f-9ad8-8a73a45e63c8" providerId="ADAL" clId="{774BD39B-06FF-40C9-B560-C9CFBEA4EF46}" dt="2023-07-08T14:40:02.421" v="758" actId="1076"/>
        <pc:sldMkLst>
          <pc:docMk/>
          <pc:sldMk cId="2422193290" sldId="790"/>
        </pc:sldMkLst>
        <pc:spChg chg="mod">
          <ac:chgData name="Ken Sande" userId="11c898cc-13eb-4f6f-9ad8-8a73a45e63c8" providerId="ADAL" clId="{774BD39B-06FF-40C9-B560-C9CFBEA4EF46}" dt="2023-07-08T14:40:02.421" v="758" actId="1076"/>
          <ac:spMkLst>
            <pc:docMk/>
            <pc:sldMk cId="2422193290" sldId="790"/>
            <ac:spMk id="9" creationId="{00000000-0000-0000-0000-000000000000}"/>
          </ac:spMkLst>
        </pc:spChg>
      </pc:sldChg>
      <pc:sldChg chg="modSp add">
        <pc:chgData name="Ken Sande" userId="11c898cc-13eb-4f6f-9ad8-8a73a45e63c8" providerId="ADAL" clId="{774BD39B-06FF-40C9-B560-C9CFBEA4EF46}" dt="2023-07-08T14:43:23.427" v="774" actId="113"/>
        <pc:sldMkLst>
          <pc:docMk/>
          <pc:sldMk cId="1179669977" sldId="791"/>
        </pc:sldMkLst>
        <pc:spChg chg="mod">
          <ac:chgData name="Ken Sande" userId="11c898cc-13eb-4f6f-9ad8-8a73a45e63c8" providerId="ADAL" clId="{774BD39B-06FF-40C9-B560-C9CFBEA4EF46}" dt="2023-07-08T14:43:23.427" v="774" actId="113"/>
          <ac:spMkLst>
            <pc:docMk/>
            <pc:sldMk cId="1179669977" sldId="791"/>
            <ac:spMk id="9" creationId="{00000000-0000-0000-0000-000000000000}"/>
          </ac:spMkLst>
        </pc:spChg>
      </pc:sldChg>
      <pc:sldChg chg="addSp delSp modSp add del mod delAnim modAnim">
        <pc:chgData name="Ken Sande" userId="11c898cc-13eb-4f6f-9ad8-8a73a45e63c8" providerId="ADAL" clId="{774BD39B-06FF-40C9-B560-C9CFBEA4EF46}" dt="2023-07-09T17:35:39.270" v="1062" actId="47"/>
        <pc:sldMkLst>
          <pc:docMk/>
          <pc:sldMk cId="1223755937" sldId="792"/>
        </pc:sldMkLst>
        <pc:spChg chg="mod">
          <ac:chgData name="Ken Sande" userId="11c898cc-13eb-4f6f-9ad8-8a73a45e63c8" providerId="ADAL" clId="{774BD39B-06FF-40C9-B560-C9CFBEA4EF46}" dt="2023-07-08T14:47:52.400" v="867" actId="20577"/>
          <ac:spMkLst>
            <pc:docMk/>
            <pc:sldMk cId="1223755937" sldId="792"/>
            <ac:spMk id="6" creationId="{00000000-0000-0000-0000-000000000000}"/>
          </ac:spMkLst>
        </pc:spChg>
        <pc:picChg chg="del">
          <ac:chgData name="Ken Sande" userId="11c898cc-13eb-4f6f-9ad8-8a73a45e63c8" providerId="ADAL" clId="{774BD39B-06FF-40C9-B560-C9CFBEA4EF46}" dt="2023-07-08T14:47:16.684" v="837" actId="478"/>
          <ac:picMkLst>
            <pc:docMk/>
            <pc:sldMk cId="1223755937" sldId="792"/>
            <ac:picMk id="2" creationId="{00000000-0000-0000-0000-000000000000}"/>
          </ac:picMkLst>
        </pc:picChg>
        <pc:picChg chg="add mod">
          <ac:chgData name="Ken Sande" userId="11c898cc-13eb-4f6f-9ad8-8a73a45e63c8" providerId="ADAL" clId="{774BD39B-06FF-40C9-B560-C9CFBEA4EF46}" dt="2023-07-08T14:48:23.657" v="876" actId="1440"/>
          <ac:picMkLst>
            <pc:docMk/>
            <pc:sldMk cId="1223755937" sldId="792"/>
            <ac:picMk id="4" creationId="{91D4A2FC-8736-3ACF-704E-83C489E87CD8}"/>
          </ac:picMkLst>
        </pc:picChg>
      </pc:sldChg>
      <pc:sldChg chg="addSp delSp modSp add mod ord delAnim modAnim">
        <pc:chgData name="Ken Sande" userId="11c898cc-13eb-4f6f-9ad8-8a73a45e63c8" providerId="ADAL" clId="{774BD39B-06FF-40C9-B560-C9CFBEA4EF46}" dt="2023-07-08T14:56:01.645" v="924" actId="1076"/>
        <pc:sldMkLst>
          <pc:docMk/>
          <pc:sldMk cId="3772208315" sldId="793"/>
        </pc:sldMkLst>
        <pc:spChg chg="mod">
          <ac:chgData name="Ken Sande" userId="11c898cc-13eb-4f6f-9ad8-8a73a45e63c8" providerId="ADAL" clId="{774BD39B-06FF-40C9-B560-C9CFBEA4EF46}" dt="2023-07-08T14:55:33.538" v="917" actId="20577"/>
          <ac:spMkLst>
            <pc:docMk/>
            <pc:sldMk cId="3772208315" sldId="793"/>
            <ac:spMk id="4" creationId="{B9C1E8E7-CF6E-E668-EC22-307036C248BF}"/>
          </ac:spMkLst>
        </pc:spChg>
        <pc:picChg chg="add mod">
          <ac:chgData name="Ken Sande" userId="11c898cc-13eb-4f6f-9ad8-8a73a45e63c8" providerId="ADAL" clId="{774BD39B-06FF-40C9-B560-C9CFBEA4EF46}" dt="2023-07-08T14:56:01.645" v="924" actId="1076"/>
          <ac:picMkLst>
            <pc:docMk/>
            <pc:sldMk cId="3772208315" sldId="793"/>
            <ac:picMk id="2" creationId="{EDC38240-3EA3-1217-F66E-128A651AB610}"/>
          </ac:picMkLst>
        </pc:picChg>
        <pc:picChg chg="del">
          <ac:chgData name="Ken Sande" userId="11c898cc-13eb-4f6f-9ad8-8a73a45e63c8" providerId="ADAL" clId="{774BD39B-06FF-40C9-B560-C9CFBEA4EF46}" dt="2023-07-08T14:55:37.612" v="919" actId="478"/>
          <ac:picMkLst>
            <pc:docMk/>
            <pc:sldMk cId="3772208315" sldId="793"/>
            <ac:picMk id="5" creationId="{0D095276-7E70-E32B-DD4B-E3E211699A18}"/>
          </ac:picMkLst>
        </pc:picChg>
        <pc:picChg chg="del">
          <ac:chgData name="Ken Sande" userId="11c898cc-13eb-4f6f-9ad8-8a73a45e63c8" providerId="ADAL" clId="{774BD39B-06FF-40C9-B560-C9CFBEA4EF46}" dt="2023-07-08T14:55:36.608" v="918" actId="478"/>
          <ac:picMkLst>
            <pc:docMk/>
            <pc:sldMk cId="3772208315" sldId="793"/>
            <ac:picMk id="6" creationId="{60C8B169-E2E4-0692-FA27-E634481A1B14}"/>
          </ac:picMkLst>
        </pc:picChg>
      </pc:sldChg>
      <pc:sldChg chg="addSp modSp add del mod modClrScheme modAnim chgLayout">
        <pc:chgData name="Ken Sande" userId="11c898cc-13eb-4f6f-9ad8-8a73a45e63c8" providerId="ADAL" clId="{774BD39B-06FF-40C9-B560-C9CFBEA4EF46}" dt="2023-07-09T17:32:02.716" v="1020" actId="47"/>
        <pc:sldMkLst>
          <pc:docMk/>
          <pc:sldMk cId="238244915" sldId="794"/>
        </pc:sldMkLst>
        <pc:spChg chg="add mod">
          <ac:chgData name="Ken Sande" userId="11c898cc-13eb-4f6f-9ad8-8a73a45e63c8" providerId="ADAL" clId="{774BD39B-06FF-40C9-B560-C9CFBEA4EF46}" dt="2023-07-08T15:12:02.493" v="998" actId="14100"/>
          <ac:spMkLst>
            <pc:docMk/>
            <pc:sldMk cId="238244915" sldId="794"/>
            <ac:spMk id="2" creationId="{B39F3941-1C2E-F47D-0FDE-EE0E433092B6}"/>
          </ac:spMkLst>
        </pc:spChg>
        <pc:spChg chg="mod">
          <ac:chgData name="Ken Sande" userId="11c898cc-13eb-4f6f-9ad8-8a73a45e63c8" providerId="ADAL" clId="{774BD39B-06FF-40C9-B560-C9CFBEA4EF46}" dt="2023-07-08T15:12:17.696" v="1001" actId="14100"/>
          <ac:spMkLst>
            <pc:docMk/>
            <pc:sldMk cId="238244915" sldId="794"/>
            <ac:spMk id="3" creationId="{52B6EBFC-19B0-6913-A929-7A0054EB98FC}"/>
          </ac:spMkLst>
        </pc:spChg>
        <pc:picChg chg="mod">
          <ac:chgData name="Ken Sande" userId="11c898cc-13eb-4f6f-9ad8-8a73a45e63c8" providerId="ADAL" clId="{774BD39B-06FF-40C9-B560-C9CFBEA4EF46}" dt="2023-07-08T18:13:07.116" v="1018" actId="1076"/>
          <ac:picMkLst>
            <pc:docMk/>
            <pc:sldMk cId="238244915" sldId="794"/>
            <ac:picMk id="10" creationId="{C6850362-6E5C-467D-EBE4-81723FAED971}"/>
          </ac:picMkLst>
        </pc:picChg>
      </pc:sldChg>
      <pc:sldChg chg="delSp add del mod delAnim">
        <pc:chgData name="Ken Sande" userId="11c898cc-13eb-4f6f-9ad8-8a73a45e63c8" providerId="ADAL" clId="{774BD39B-06FF-40C9-B560-C9CFBEA4EF46}" dt="2023-07-09T17:32:02.716" v="1020" actId="47"/>
        <pc:sldMkLst>
          <pc:docMk/>
          <pc:sldMk cId="3529974094" sldId="795"/>
        </pc:sldMkLst>
        <pc:spChg chg="del">
          <ac:chgData name="Ken Sande" userId="11c898cc-13eb-4f6f-9ad8-8a73a45e63c8" providerId="ADAL" clId="{774BD39B-06FF-40C9-B560-C9CFBEA4EF46}" dt="2023-07-08T15:12:44.179" v="1005" actId="478"/>
          <ac:spMkLst>
            <pc:docMk/>
            <pc:sldMk cId="3529974094" sldId="795"/>
            <ac:spMk id="2" creationId="{B39F3941-1C2E-F47D-0FDE-EE0E433092B6}"/>
          </ac:spMkLst>
        </pc:spChg>
        <pc:picChg chg="del">
          <ac:chgData name="Ken Sande" userId="11c898cc-13eb-4f6f-9ad8-8a73a45e63c8" providerId="ADAL" clId="{774BD39B-06FF-40C9-B560-C9CFBEA4EF46}" dt="2023-07-08T15:12:40.488" v="1004" actId="478"/>
          <ac:picMkLst>
            <pc:docMk/>
            <pc:sldMk cId="3529974094" sldId="795"/>
            <ac:picMk id="10" creationId="{C6850362-6E5C-467D-EBE4-81723FAED971}"/>
          </ac:picMkLst>
        </pc:picChg>
      </pc:sldChg>
      <pc:sldChg chg="modSp add mod">
        <pc:chgData name="Ken Sande" userId="11c898cc-13eb-4f6f-9ad8-8a73a45e63c8" providerId="ADAL" clId="{774BD39B-06FF-40C9-B560-C9CFBEA4EF46}" dt="2023-07-09T17:35:24.367" v="1060" actId="14100"/>
        <pc:sldMkLst>
          <pc:docMk/>
          <pc:sldMk cId="3228923874" sldId="796"/>
        </pc:sldMkLst>
        <pc:spChg chg="mod">
          <ac:chgData name="Ken Sande" userId="11c898cc-13eb-4f6f-9ad8-8a73a45e63c8" providerId="ADAL" clId="{774BD39B-06FF-40C9-B560-C9CFBEA4EF46}" dt="2023-07-09T17:35:24.367" v="1060" actId="14100"/>
          <ac:spMkLst>
            <pc:docMk/>
            <pc:sldMk cId="3228923874" sldId="796"/>
            <ac:spMk id="6" creationId="{00000000-0000-0000-0000-000000000000}"/>
          </ac:spMkLst>
        </pc:spChg>
      </pc:sldChg>
      <pc:sldChg chg="add ord">
        <pc:chgData name="Ken Sande" userId="11c898cc-13eb-4f6f-9ad8-8a73a45e63c8" providerId="ADAL" clId="{774BD39B-06FF-40C9-B560-C9CFBEA4EF46}" dt="2023-07-09T17:35:56.784" v="1064"/>
        <pc:sldMkLst>
          <pc:docMk/>
          <pc:sldMk cId="1880042857" sldId="797"/>
        </pc:sldMkLst>
      </pc:sldChg>
      <pc:sldMasterChg chg="delSldLayout">
        <pc:chgData name="Ken Sande" userId="11c898cc-13eb-4f6f-9ad8-8a73a45e63c8" providerId="ADAL" clId="{774BD39B-06FF-40C9-B560-C9CFBEA4EF46}" dt="2023-07-08T14:21:26.045" v="554" actId="47"/>
        <pc:sldMasterMkLst>
          <pc:docMk/>
          <pc:sldMasterMk cId="0" sldId="2147483648"/>
        </pc:sldMasterMkLst>
        <pc:sldLayoutChg chg="del">
          <pc:chgData name="Ken Sande" userId="11c898cc-13eb-4f6f-9ad8-8a73a45e63c8" providerId="ADAL" clId="{774BD39B-06FF-40C9-B560-C9CFBEA4EF46}" dt="2023-07-08T14:21:26.045" v="554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150A2AB-EB70-4C2A-A69C-ABA920D5EF75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DA1254-75FD-4AA8-AEF1-50B7CF7C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3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446" tIns="46223" rIns="92446" bIns="46223"/>
          <a:lstStyle/>
          <a:p>
            <a:pPr algn="r" defTabSz="924458" hangingPunct="1">
              <a:spcBef>
                <a:spcPts val="0"/>
              </a:spcBef>
              <a:defRPr/>
            </a:pPr>
            <a:fld id="{8C954847-D399-4C18-AE3D-213B425E67D3}" type="slidenum">
              <a:rPr lang="en-US" sz="1200" b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4458" hangingPunct="1">
                <a:spcBef>
                  <a:spcPts val="0"/>
                </a:spcBef>
                <a:defRPr/>
              </a:pPr>
              <a:t>2</a:t>
            </a:fld>
            <a:endParaRPr lang="en-US" sz="1200" b="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2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09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54847-D399-4C18-AE3D-213B425E6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4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9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72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7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40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13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5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72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8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9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15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31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1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5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20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5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068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66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15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7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35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92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91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144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54847-D399-4C18-AE3D-213B425E6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19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129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56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373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202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446" tIns="46223" rIns="92446" bIns="46223"/>
          <a:lstStyle/>
          <a:p>
            <a:pPr algn="r" defTabSz="924458" hangingPunct="1">
              <a:spcBef>
                <a:spcPts val="0"/>
              </a:spcBef>
              <a:defRPr/>
            </a:pPr>
            <a:fld id="{8C954847-D399-4C18-AE3D-213B425E67D3}" type="slidenum">
              <a:rPr lang="en-US" sz="1200" b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4458" hangingPunct="1">
                <a:spcBef>
                  <a:spcPts val="0"/>
                </a:spcBef>
                <a:defRPr/>
              </a:pPr>
              <a:t>42</a:t>
            </a:fld>
            <a:endParaRPr lang="en-US" sz="1200" b="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07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36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446" tIns="46223" rIns="92446" bIns="46223"/>
          <a:lstStyle/>
          <a:p>
            <a:pPr algn="r" defTabSz="924458" hangingPunct="1">
              <a:spcBef>
                <a:spcPts val="0"/>
              </a:spcBef>
              <a:defRPr/>
            </a:pPr>
            <a:fld id="{8C954847-D399-4C18-AE3D-213B425E67D3}" type="slidenum">
              <a:rPr lang="en-US" sz="1200" b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4458" hangingPunct="1">
                <a:spcBef>
                  <a:spcPts val="0"/>
                </a:spcBef>
                <a:defRPr/>
              </a:pPr>
              <a:t>44</a:t>
            </a:fld>
            <a:endParaRPr lang="en-US" sz="1200" b="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22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8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38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0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4847-D399-4C18-AE3D-213B425E67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79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46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3405194" y="2032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-285981" y="2082391"/>
            <a:ext cx="4743458" cy="3557594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5022752" y="1270731"/>
            <a:ext cx="3133131" cy="38648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</a:lvl1pPr>
            <a:lvl2pPr marL="0" indent="457189">
              <a:spcBef>
                <a:spcPts val="1200"/>
              </a:spcBef>
              <a:buSzTx/>
              <a:buFontTx/>
              <a:buNone/>
            </a:lvl2pPr>
            <a:lvl3pPr marL="0" indent="914377">
              <a:spcBef>
                <a:spcPts val="1200"/>
              </a:spcBef>
              <a:buSzTx/>
              <a:buFontTx/>
              <a:buNone/>
            </a:lvl3pPr>
            <a:lvl4pPr marL="0" indent="1371565">
              <a:spcBef>
                <a:spcPts val="1200"/>
              </a:spcBef>
              <a:buSzTx/>
              <a:buFontTx/>
              <a:buNone/>
            </a:lvl4pPr>
            <a:lvl5pPr marL="0" indent="1828754">
              <a:spcBef>
                <a:spcPts val="12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797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34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003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34DF-7FE7-4290-9C54-120A772AA53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54A0-E0A7-4849-A79E-360B5E5F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2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2584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2136745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 marL="342890" indent="-34289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790555" indent="-333367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1234408" indent="-320031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1727156" indent="-35559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2184345" indent="-35559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6573492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516556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253468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87402" y="171450"/>
            <a:ext cx="8185946" cy="11620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625852" y="1428764"/>
            <a:ext cx="5111750" cy="5853113"/>
          </a:xfrm>
          <a:prstGeom prst="rect">
            <a:avLst/>
          </a:prstGeom>
        </p:spPr>
        <p:txBody>
          <a:bodyPr/>
          <a:lstStyle>
            <a:lvl1pPr marL="342891" indent="-342891"/>
            <a:lvl2pPr marL="783752" indent="-326564"/>
            <a:lvl3pPr marL="1219168" indent="-304791"/>
            <a:lvl4pPr marL="1737316" indent="-365750"/>
            <a:lvl5pPr marL="2194505" indent="-36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half" idx="13"/>
          </p:nvPr>
        </p:nvSpPr>
        <p:spPr>
          <a:xfrm>
            <a:off x="457205" y="1435103"/>
            <a:ext cx="3008315" cy="46910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400" b="1"/>
            </a:lvl1pPr>
          </a:lstStyle>
          <a:p>
            <a:pPr marL="0" indent="0" algn="ctr">
              <a:spcBef>
                <a:spcPts val="300"/>
              </a:spcBef>
              <a:buSzTx/>
              <a:buFontTx/>
              <a:buNone/>
              <a:defRPr sz="1400" b="1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253832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3405194" y="2032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-285981" y="2082391"/>
            <a:ext cx="4743458" cy="3557594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5022752" y="1270731"/>
            <a:ext cx="3133131" cy="38648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</a:lvl1pPr>
            <a:lvl2pPr marL="0" indent="457189">
              <a:spcBef>
                <a:spcPts val="1200"/>
              </a:spcBef>
              <a:buSzTx/>
              <a:buFontTx/>
              <a:buNone/>
            </a:lvl2pPr>
            <a:lvl3pPr marL="0" indent="914377">
              <a:spcBef>
                <a:spcPts val="1200"/>
              </a:spcBef>
              <a:buSzTx/>
              <a:buFontTx/>
              <a:buNone/>
            </a:lvl3pPr>
            <a:lvl4pPr marL="0" indent="1371565">
              <a:spcBef>
                <a:spcPts val="1200"/>
              </a:spcBef>
              <a:buSzTx/>
              <a:buFontTx/>
              <a:buNone/>
            </a:lvl4pPr>
            <a:lvl5pPr marL="0" indent="1828754">
              <a:spcBef>
                <a:spcPts val="12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39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3405192" y="2032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-285981" y="2082391"/>
            <a:ext cx="4743458" cy="3557594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5022752" y="1270727"/>
            <a:ext cx="3133131" cy="38648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</a:lvl1pPr>
            <a:lvl2pPr marL="0" indent="457189">
              <a:spcBef>
                <a:spcPts val="1200"/>
              </a:spcBef>
              <a:buSzTx/>
              <a:buFontTx/>
              <a:buNone/>
            </a:lvl2pPr>
            <a:lvl3pPr marL="0" indent="914377">
              <a:spcBef>
                <a:spcPts val="1200"/>
              </a:spcBef>
              <a:buSzTx/>
              <a:buFontTx/>
              <a:buNone/>
            </a:lvl3pPr>
            <a:lvl4pPr marL="0" indent="1371565">
              <a:spcBef>
                <a:spcPts val="1200"/>
              </a:spcBef>
              <a:buSzTx/>
              <a:buFontTx/>
              <a:buNone/>
            </a:lvl4pPr>
            <a:lvl5pPr marL="0" indent="1828754">
              <a:spcBef>
                <a:spcPts val="12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52684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480117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1167393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34DF-7FE7-4290-9C54-120A772AA53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54A0-E0A7-4849-A79E-360B5E5F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955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87402" y="171450"/>
            <a:ext cx="8185946" cy="11620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625852" y="1428764"/>
            <a:ext cx="5111750" cy="5853113"/>
          </a:xfrm>
          <a:prstGeom prst="rect">
            <a:avLst/>
          </a:prstGeom>
        </p:spPr>
        <p:txBody>
          <a:bodyPr/>
          <a:lstStyle>
            <a:lvl1pPr marL="342891" indent="-342891"/>
            <a:lvl2pPr marL="783752" indent="-326564"/>
            <a:lvl3pPr marL="1219168" indent="-304791"/>
            <a:lvl4pPr marL="1737316" indent="-365750"/>
            <a:lvl5pPr marL="2194505" indent="-36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half" idx="13"/>
          </p:nvPr>
        </p:nvSpPr>
        <p:spPr>
          <a:xfrm>
            <a:off x="457205" y="1435103"/>
            <a:ext cx="3008315" cy="46910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400" b="1"/>
            </a:lvl1pPr>
          </a:lstStyle>
          <a:p>
            <a:pPr marL="0" indent="0" algn="ctr">
              <a:spcBef>
                <a:spcPts val="300"/>
              </a:spcBef>
              <a:buSzTx/>
              <a:buFontTx/>
              <a:buNone/>
              <a:defRPr sz="1400" b="1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772878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60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 marL="342890" indent="-34289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790555" indent="-333367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1234408" indent="-320031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1727156" indent="-35559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2184345" indent="-35559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89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05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87402" y="171450"/>
            <a:ext cx="8185946" cy="11620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625852" y="1428768"/>
            <a:ext cx="5111750" cy="5853113"/>
          </a:xfrm>
          <a:prstGeom prst="rect">
            <a:avLst/>
          </a:prstGeom>
        </p:spPr>
        <p:txBody>
          <a:bodyPr/>
          <a:lstStyle>
            <a:lvl1pPr marL="342891" indent="-342891"/>
            <a:lvl2pPr marL="783752" indent="-326564"/>
            <a:lvl3pPr marL="1219168" indent="-304791"/>
            <a:lvl4pPr marL="1737316" indent="-365750"/>
            <a:lvl5pPr marL="2194505" indent="-36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half" idx="13"/>
          </p:nvPr>
        </p:nvSpPr>
        <p:spPr>
          <a:xfrm>
            <a:off x="457207" y="1435103"/>
            <a:ext cx="3008315" cy="46910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400" b="1"/>
            </a:lvl1pPr>
          </a:lstStyle>
          <a:p>
            <a:pPr marL="0" indent="0" algn="ctr">
              <a:spcBef>
                <a:spcPts val="300"/>
              </a:spcBef>
              <a:buSzTx/>
              <a:buFontTx/>
              <a:buNone/>
              <a:defRPr sz="1400" b="1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330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5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1737" y="6400439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spcBef>
                <a:spcPts val="0"/>
              </a:spcBef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88" r:id="rId2"/>
    <p:sldLayoutId id="2147483690" r:id="rId3"/>
    <p:sldLayoutId id="2147483691" r:id="rId4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192876" marR="0" indent="-192876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640880" marR="0" indent="-183692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085822" marR="0" indent="-171445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577300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034489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677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866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054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243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1733" y="6400431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spcBef>
                <a:spcPts val="0"/>
              </a:spcBef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/>
            </a:pPr>
            <a:fld id="{86CB4B4D-7CA3-9044-876B-883B54F86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6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9" r:id="rId10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192876" marR="0" indent="-192876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640880" marR="0" indent="-183692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085822" marR="0" indent="-171445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577300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034489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677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866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054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243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1731" y="6400427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spcBef>
                <a:spcPts val="0"/>
              </a:spcBef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n-US" kern="0" smtClean="0"/>
              <a:pPr hangingPunct="0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48758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4EB7BC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192876" marR="0" indent="-192876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640880" marR="0" indent="-183692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085822" marR="0" indent="-171445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577300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034489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677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866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054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243" marR="0" indent="-20573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299C22-3ADD-4FAE-B840-13212EC44791}"/>
              </a:ext>
            </a:extLst>
          </p:cNvPr>
          <p:cNvGrpSpPr/>
          <p:nvPr/>
        </p:nvGrpSpPr>
        <p:grpSpPr>
          <a:xfrm>
            <a:off x="1" y="5359502"/>
            <a:ext cx="9144000" cy="1498498"/>
            <a:chOff x="1" y="5359502"/>
            <a:chExt cx="9144000" cy="14984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4ADE267-6D14-6AB5-239F-EBDDEF5F0D70}"/>
                </a:ext>
              </a:extLst>
            </p:cNvPr>
            <p:cNvSpPr txBox="1"/>
            <p:nvPr/>
          </p:nvSpPr>
          <p:spPr>
            <a:xfrm>
              <a:off x="1" y="5394960"/>
              <a:ext cx="9144000" cy="146304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377" rtl="0" fontAlgn="auto" latinLnBrk="0" hangingPunct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uFillTx/>
                  <a:latin typeface="Century Gothic"/>
                  <a:ea typeface="Century Gothic"/>
                  <a:cs typeface="Century Gothic"/>
                  <a:sym typeface="Century Gothic"/>
                </a:rPr>
                <a:t>CPR</a:t>
              </a:r>
            </a:p>
          </p:txBody>
        </p:sp>
        <p:sp>
          <p:nvSpPr>
            <p:cNvPr id="12" name="Shape 122">
              <a:extLst>
                <a:ext uri="{FF2B5EF4-FFF2-40B4-BE49-F238E27FC236}">
                  <a16:creationId xmlns:a16="http://schemas.microsoft.com/office/drawing/2014/main" xmlns="" id="{0AA8B2FD-B9EA-4FD5-901C-DC997CDE94D7}"/>
                </a:ext>
              </a:extLst>
            </p:cNvPr>
            <p:cNvSpPr/>
            <p:nvPr/>
          </p:nvSpPr>
          <p:spPr>
            <a:xfrm>
              <a:off x="1186249" y="5359502"/>
              <a:ext cx="7389942" cy="14643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ctr">
              <a:noAutofit/>
            </a:bodyPr>
            <a:lstStyle>
              <a:lvl1pPr defTabSz="777220">
                <a:spcBef>
                  <a:spcPts val="0"/>
                </a:spcBef>
                <a:defRPr sz="3400">
                  <a:solidFill>
                    <a:srgbClr val="4EB7BC"/>
                  </a:solidFill>
                </a:defRPr>
              </a:lvl1pPr>
            </a:lstStyle>
            <a:p>
              <a:r>
                <a:rPr lang="en-US" sz="3600" dirty="0">
                  <a:solidFill>
                    <a:schemeClr val="tx1">
                      <a:lumMod val="25000"/>
                    </a:schemeClr>
                  </a:solidFill>
                  <a:latin typeface="Napapiiri" panose="02000503020000020004" pitchFamily="2" charset="0"/>
                </a:rPr>
                <a:t>The Power of Christian Identity in Conflict</a:t>
              </a:r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71FC6186-C16C-BFD2-051C-C9CBE6F6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2" y="5716347"/>
              <a:ext cx="1087997" cy="690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9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312873" y="2069934"/>
            <a:ext cx="4421529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lang="en-US" sz="2200" b="0" dirty="0">
                <a:solidFill>
                  <a:schemeClr val="tx1">
                    <a:lumMod val="10000"/>
                  </a:schemeClr>
                </a:solidFill>
              </a:rPr>
              <a:t>Relational wisdom may also be defined as your ability to </a:t>
            </a:r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discern</a:t>
            </a:r>
            <a:r>
              <a:rPr lang="en-US" sz="2200" b="0" dirty="0">
                <a:solidFill>
                  <a:schemeClr val="tx1">
                    <a:lumMod val="10000"/>
                  </a:schemeClr>
                </a:solidFill>
              </a:rPr>
              <a:t> emotions, interests and abilities in yourself and others, to </a:t>
            </a:r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interpret</a:t>
            </a:r>
            <a:r>
              <a:rPr lang="en-US" sz="2200" b="0" dirty="0">
                <a:solidFill>
                  <a:schemeClr val="tx1">
                    <a:lumMod val="10000"/>
                  </a:schemeClr>
                </a:solidFill>
              </a:rPr>
              <a:t> this information in the light of God’s Word, and to use these insights to </a:t>
            </a:r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manage</a:t>
            </a:r>
            <a:r>
              <a:rPr lang="en-US" sz="2200" b="0" dirty="0">
                <a:solidFill>
                  <a:schemeClr val="tx1">
                    <a:lumMod val="10000"/>
                  </a:schemeClr>
                </a:solidFill>
              </a:rPr>
              <a:t> your responses and relationships successfully.</a:t>
            </a:r>
            <a:endParaRPr sz="2200" b="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5" y="1342380"/>
            <a:ext cx="3218622" cy="3143187"/>
          </a:xfrm>
          <a:prstGeom prst="rect">
            <a:avLst/>
          </a:prstGeom>
        </p:spPr>
      </p:pic>
      <p:sp>
        <p:nvSpPr>
          <p:cNvPr id="4" name="Shape 248">
            <a:extLst>
              <a:ext uri="{FF2B5EF4-FFF2-40B4-BE49-F238E27FC236}">
                <a16:creationId xmlns:a16="http://schemas.microsoft.com/office/drawing/2014/main" xmlns="" id="{9194285C-1202-46B7-A62D-00E2DBB6BCCA}"/>
              </a:ext>
            </a:extLst>
          </p:cNvPr>
          <p:cNvSpPr/>
          <p:nvPr/>
        </p:nvSpPr>
        <p:spPr>
          <a:xfrm>
            <a:off x="2873784" y="304417"/>
            <a:ext cx="60092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r>
              <a:rPr lang="en-US" sz="3200" dirty="0">
                <a:solidFill>
                  <a:srgbClr val="4AB7BC"/>
                </a:solidFill>
              </a:rPr>
              <a:t>Living Out the Two Great Commandments</a:t>
            </a:r>
          </a:p>
        </p:txBody>
      </p:sp>
    </p:spTree>
    <p:extLst>
      <p:ext uri="{BB962C8B-B14F-4D97-AF65-F5344CB8AC3E}">
        <p14:creationId xmlns:p14="http://schemas.microsoft.com/office/powerpoint/2010/main" val="32231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312873" y="1549734"/>
            <a:ext cx="4421529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lang="en-US" sz="2200" b="0" dirty="0">
                <a:solidFill>
                  <a:srgbClr val="AB3556"/>
                </a:solidFill>
              </a:rPr>
              <a:t>“</a:t>
            </a:r>
            <a:r>
              <a:rPr sz="2200" b="0" dirty="0">
                <a:solidFill>
                  <a:srgbClr val="AB3556"/>
                </a:solidFill>
              </a:rPr>
              <a:t>And do not grieve the Holy Spirit of God, by whom you were sealed for the day of redemption.</a:t>
            </a:r>
            <a:endParaRPr lang="en-US" sz="2200" b="0" dirty="0">
              <a:solidFill>
                <a:srgbClr val="AB3556"/>
              </a:solidFill>
            </a:endParaRPr>
          </a:p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sz="2200" b="0" dirty="0">
                <a:solidFill>
                  <a:srgbClr val="5D9491"/>
                </a:solidFill>
              </a:rPr>
              <a:t>Let all bitterness and wrath and anger and clamor and slander be put away from you, along with all malice. </a:t>
            </a:r>
            <a:endParaRPr lang="en-US" sz="2200" b="0" dirty="0">
              <a:solidFill>
                <a:srgbClr val="5D9491"/>
              </a:solidFill>
            </a:endParaRPr>
          </a:p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sz="2200" b="0" dirty="0">
                <a:solidFill>
                  <a:srgbClr val="80A44D"/>
                </a:solidFill>
              </a:rPr>
              <a:t>Be kind to one another, tender-hearted, forgiving one another, </a:t>
            </a:r>
            <a:endParaRPr lang="en-US" sz="2200" b="0" dirty="0">
              <a:solidFill>
                <a:srgbClr val="80A44D"/>
              </a:solidFill>
            </a:endParaRPr>
          </a:p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9E3F57"/>
                </a:solidFill>
              </a:defRPr>
            </a:pPr>
            <a:r>
              <a:rPr sz="2200" b="0" dirty="0"/>
              <a:t>as God in Christ forgave you.” </a:t>
            </a:r>
          </a:p>
          <a:p>
            <a:pPr lvl="1" algn="r" defTabSz="914400">
              <a:spcBef>
                <a:spcPts val="0"/>
              </a:spcBef>
              <a:defRPr sz="2000">
                <a:solidFill>
                  <a:srgbClr val="9E3F57"/>
                </a:solidFill>
              </a:defRPr>
            </a:pPr>
            <a:r>
              <a:rPr sz="2200" b="0" dirty="0"/>
              <a:t>Ephesians 4:30-32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5" y="1342380"/>
            <a:ext cx="3218622" cy="3143187"/>
          </a:xfrm>
          <a:prstGeom prst="rect">
            <a:avLst/>
          </a:prstGeom>
        </p:spPr>
      </p:pic>
      <p:sp>
        <p:nvSpPr>
          <p:cNvPr id="4" name="Shape 248">
            <a:extLst>
              <a:ext uri="{FF2B5EF4-FFF2-40B4-BE49-F238E27FC236}">
                <a16:creationId xmlns:a16="http://schemas.microsoft.com/office/drawing/2014/main" xmlns="" id="{9194285C-1202-46B7-A62D-00E2DBB6BCCA}"/>
              </a:ext>
            </a:extLst>
          </p:cNvPr>
          <p:cNvSpPr/>
          <p:nvPr/>
        </p:nvSpPr>
        <p:spPr>
          <a:xfrm>
            <a:off x="2873784" y="304417"/>
            <a:ext cx="60092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r>
              <a:rPr lang="en-US" sz="3200" dirty="0">
                <a:solidFill>
                  <a:srgbClr val="4AB7BC"/>
                </a:solidFill>
              </a:rPr>
              <a:t>RW Is Taught in “360’s” Throughout Scripture</a:t>
            </a:r>
          </a:p>
        </p:txBody>
      </p:sp>
    </p:spTree>
    <p:extLst>
      <p:ext uri="{BB962C8B-B14F-4D97-AF65-F5344CB8AC3E}">
        <p14:creationId xmlns:p14="http://schemas.microsoft.com/office/powerpoint/2010/main" val="38057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412261" y="1995617"/>
            <a:ext cx="3170331" cy="271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hangingPunct="1">
              <a:spcBef>
                <a:spcPct val="0"/>
              </a:spcBef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RW is an outpouring of the gospel</a:t>
            </a:r>
          </a:p>
        </p:txBody>
      </p:sp>
    </p:spTree>
    <p:extLst>
      <p:ext uri="{BB962C8B-B14F-4D97-AF65-F5344CB8AC3E}">
        <p14:creationId xmlns:p14="http://schemas.microsoft.com/office/powerpoint/2010/main" val="41124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itle 5"/>
          <p:cNvSpPr txBox="1">
            <a:spLocks/>
          </p:cNvSpPr>
          <p:nvPr/>
        </p:nvSpPr>
        <p:spPr>
          <a:xfrm>
            <a:off x="4544218" y="1119222"/>
            <a:ext cx="1087584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solidFill>
                  <a:srgbClr val="499692"/>
                </a:solidFill>
                <a:latin typeface="Century Gothic" panose="020B0502020202020204" pitchFamily="34" charset="0"/>
                <a:cs typeface="Times New Roman" pitchFamily="18" charset="0"/>
              </a:rPr>
              <a:t>S</a:t>
            </a:r>
            <a:r>
              <a:rPr lang="en-US" sz="3200" b="1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itchFamily="18" charset="0"/>
              </a:rPr>
              <a:t>O</a:t>
            </a:r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60606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4520232" y="1728822"/>
            <a:ext cx="1066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GPS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60606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6793092" y="5310222"/>
            <a:ext cx="1346804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dirty="0">
                <a:solidFill>
                  <a:srgbClr val="499692"/>
                </a:solidFill>
                <a:latin typeface="Century Gothic" panose="020B0502020202020204" pitchFamily="34" charset="0"/>
                <a:cs typeface="Times New Roman" pitchFamily="18" charset="0"/>
              </a:rPr>
              <a:t>READ</a:t>
            </a:r>
            <a:endParaRPr lang="en-US" sz="2400" b="1" dirty="0">
              <a:solidFill>
                <a:srgbClr val="499692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763894" y="5310222"/>
            <a:ext cx="135482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itchFamily="18" charset="0"/>
              </a:rPr>
              <a:t>SERVE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60606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94" y="2462122"/>
            <a:ext cx="3903401" cy="3811916"/>
          </a:xfrm>
          <a:prstGeom prst="rect">
            <a:avLst/>
          </a:prstGeom>
        </p:spPr>
      </p:pic>
      <p:sp>
        <p:nvSpPr>
          <p:cNvPr id="9" name="Shape 248">
            <a:extLst>
              <a:ext uri="{FF2B5EF4-FFF2-40B4-BE49-F238E27FC236}">
                <a16:creationId xmlns:a16="http://schemas.microsoft.com/office/drawing/2014/main" xmlns="" id="{CE5F4C30-4DD3-67A6-8F30-8DA7DD597D5E}"/>
              </a:ext>
            </a:extLst>
          </p:cNvPr>
          <p:cNvSpPr/>
          <p:nvPr/>
        </p:nvSpPr>
        <p:spPr>
          <a:xfrm>
            <a:off x="2112060" y="83332"/>
            <a:ext cx="60092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r>
              <a:rPr lang="en-US" sz="3200" dirty="0"/>
              <a:t>Four Simple Acrostics </a:t>
            </a:r>
          </a:p>
          <a:p>
            <a:r>
              <a:rPr lang="en-US" sz="3200" dirty="0"/>
              <a:t>Make it Easy to Improve RW</a:t>
            </a:r>
          </a:p>
        </p:txBody>
      </p:sp>
    </p:spTree>
    <p:extLst>
      <p:ext uri="{BB962C8B-B14F-4D97-AF65-F5344CB8AC3E}">
        <p14:creationId xmlns:p14="http://schemas.microsoft.com/office/powerpoint/2010/main" val="2294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3367102" y="493546"/>
            <a:ext cx="5486401" cy="784908"/>
          </a:xfrm>
          <a:prstGeom prst="rect">
            <a:avLst/>
          </a:prstGeom>
        </p:spPr>
        <p:txBody>
          <a:bodyPr>
            <a:noAutofit/>
          </a:bodyPr>
          <a:lstStyle>
            <a:lvl1pPr defTabSz="621776">
              <a:defRPr sz="3128"/>
            </a:lvl1pPr>
          </a:lstStyle>
          <a:p>
            <a:r>
              <a:rPr lang="en-US" sz="3200" dirty="0"/>
              <a:t>To Be Relationally Wise in all Situations</a:t>
            </a:r>
            <a:endParaRPr sz="3200" dirty="0"/>
          </a:p>
        </p:txBody>
      </p:sp>
      <p:sp>
        <p:nvSpPr>
          <p:cNvPr id="328" name="Shape 328"/>
          <p:cNvSpPr/>
          <p:nvPr/>
        </p:nvSpPr>
        <p:spPr>
          <a:xfrm>
            <a:off x="5360816" y="2864570"/>
            <a:ext cx="2493576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defRPr sz="3600">
                <a:solidFill>
                  <a:srgbClr val="499692"/>
                </a:solidFill>
              </a:defRPr>
            </a:pPr>
            <a:r>
              <a:rPr sz="3600" dirty="0"/>
              <a:t>S</a:t>
            </a:r>
            <a:r>
              <a:rPr sz="2800" dirty="0">
                <a:solidFill>
                  <a:srgbClr val="000000"/>
                </a:solidFill>
              </a:rPr>
              <a:t>elf-aware</a:t>
            </a:r>
          </a:p>
          <a:p>
            <a:pPr algn="l">
              <a:defRPr sz="3600">
                <a:solidFill>
                  <a:srgbClr val="76A540"/>
                </a:solidFill>
              </a:defRPr>
            </a:pPr>
            <a:r>
              <a:rPr sz="3600" dirty="0"/>
              <a:t>O</a:t>
            </a:r>
            <a:r>
              <a:rPr sz="2800" dirty="0">
                <a:solidFill>
                  <a:srgbClr val="000000"/>
                </a:solidFill>
              </a:rPr>
              <a:t>ther-aware</a:t>
            </a:r>
          </a:p>
          <a:p>
            <a:pPr algn="l">
              <a:defRPr sz="3600">
                <a:solidFill>
                  <a:srgbClr val="AB3556"/>
                </a:solidFill>
              </a:defRPr>
            </a:pPr>
            <a:r>
              <a:rPr sz="3600" dirty="0"/>
              <a:t>G</a:t>
            </a:r>
            <a:r>
              <a:rPr sz="2800" dirty="0">
                <a:solidFill>
                  <a:srgbClr val="000000"/>
                </a:solidFill>
              </a:rPr>
              <a:t>od-aware</a:t>
            </a:r>
          </a:p>
        </p:txBody>
      </p:sp>
      <p:sp>
        <p:nvSpPr>
          <p:cNvPr id="329" name="Shape 329"/>
          <p:cNvSpPr/>
          <p:nvPr/>
        </p:nvSpPr>
        <p:spPr>
          <a:xfrm>
            <a:off x="5145273" y="1829689"/>
            <a:ext cx="248721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spcBef>
                <a:spcPts val="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z="2800" dirty="0"/>
              <a:t>Practice </a:t>
            </a:r>
          </a:p>
          <a:p>
            <a:r>
              <a:rPr lang="en-US" sz="2800" dirty="0"/>
              <a:t>t</a:t>
            </a:r>
            <a:r>
              <a:rPr sz="2800" dirty="0"/>
              <a:t>he </a:t>
            </a:r>
            <a:r>
              <a:rPr sz="3200" dirty="0">
                <a:solidFill>
                  <a:srgbClr val="519B97"/>
                </a:solidFill>
              </a:rPr>
              <a:t>S</a:t>
            </a:r>
            <a:r>
              <a:rPr sz="3200" dirty="0">
                <a:solidFill>
                  <a:srgbClr val="76A540"/>
                </a:solidFill>
              </a:rPr>
              <a:t>O</a:t>
            </a:r>
            <a:r>
              <a:rPr sz="3200" dirty="0">
                <a:solidFill>
                  <a:srgbClr val="AB3556"/>
                </a:solidFill>
              </a:rPr>
              <a:t>G</a:t>
            </a:r>
            <a:r>
              <a:rPr sz="2800" dirty="0"/>
              <a:t> Plan</a:t>
            </a:r>
            <a:endParaRPr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3824869" y="1770085"/>
            <a:ext cx="5109956" cy="97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>
                <a:solidFill>
                  <a:schemeClr val="tx1">
                    <a:lumMod val="10000"/>
                  </a:schemeClr>
                </a:solidFill>
                <a:latin typeface="Century Gothic"/>
                <a:ea typeface="Century Gothic"/>
                <a:cs typeface="Century Gothic"/>
              </a:rPr>
              <a:t>Follow a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000" b="1" dirty="0">
                <a:solidFill>
                  <a:schemeClr val="tx1">
                    <a:lumMod val="10000"/>
                  </a:schemeClr>
                </a:solidFill>
                <a:latin typeface="Century Gothic"/>
                <a:ea typeface="Century Gothic"/>
                <a:cs typeface="Century Gothic"/>
              </a:rPr>
              <a:t>trustworthy</a:t>
            </a:r>
            <a:r>
              <a:rPr lang="en-US" sz="3300" b="1" dirty="0">
                <a:solidFill>
                  <a:schemeClr val="tx1">
                    <a:lumMod val="10000"/>
                  </a:schemeClr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sz="35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</a:rPr>
              <a:t>GPS</a:t>
            </a:r>
          </a:p>
        </p:txBody>
      </p:sp>
      <p:sp>
        <p:nvSpPr>
          <p:cNvPr id="5" name="Shape 328">
            <a:extLst>
              <a:ext uri="{FF2B5EF4-FFF2-40B4-BE49-F238E27FC236}">
                <a16:creationId xmlns:a16="http://schemas.microsoft.com/office/drawing/2014/main" xmlns="" id="{5CA244C4-76C3-123F-CE44-38C6198D96F0}"/>
              </a:ext>
            </a:extLst>
          </p:cNvPr>
          <p:cNvSpPr/>
          <p:nvPr/>
        </p:nvSpPr>
        <p:spPr>
          <a:xfrm>
            <a:off x="5414496" y="2893874"/>
            <a:ext cx="2132954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lorify God</a:t>
            </a:r>
          </a:p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ursue God</a:t>
            </a:r>
          </a:p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erve God</a:t>
            </a:r>
            <a:endParaRPr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C013C6F3-91BE-C364-D900-E4F9B12F6747}"/>
              </a:ext>
            </a:extLst>
          </p:cNvPr>
          <p:cNvSpPr txBox="1">
            <a:spLocks/>
          </p:cNvSpPr>
          <p:nvPr/>
        </p:nvSpPr>
        <p:spPr>
          <a:xfrm>
            <a:off x="691376" y="22255"/>
            <a:ext cx="8331274" cy="125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Become More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God-Aware</a:t>
            </a:r>
            <a:r>
              <a:rPr lang="en-US" sz="3200" dirty="0">
                <a:solidFill>
                  <a:srgbClr val="4EB7BC"/>
                </a:solidFill>
              </a:rPr>
              <a:t> and God-</a:t>
            </a: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</a:t>
            </a:r>
          </a:p>
        </p:txBody>
      </p:sp>
    </p:spTree>
    <p:extLst>
      <p:ext uri="{BB962C8B-B14F-4D97-AF65-F5344CB8AC3E}">
        <p14:creationId xmlns:p14="http://schemas.microsoft.com/office/powerpoint/2010/main" val="5815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28"/>
          <p:cNvSpPr/>
          <p:nvPr/>
        </p:nvSpPr>
        <p:spPr>
          <a:xfrm>
            <a:off x="5576047" y="3096532"/>
            <a:ext cx="2510306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R</a:t>
            </a:r>
            <a:r>
              <a:rPr lang="en-US" sz="2800" dirty="0">
                <a:solidFill>
                  <a:srgbClr val="060606"/>
                </a:solidFill>
                <a:latin typeface="Century Gothic" panose="020B0502020202020204" pitchFamily="34" charset="0"/>
              </a:rPr>
              <a:t>ecognize</a:t>
            </a:r>
          </a:p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E</a:t>
            </a:r>
            <a:r>
              <a:rPr lang="en-US" sz="2800" dirty="0">
                <a:solidFill>
                  <a:srgbClr val="060606"/>
                </a:solidFill>
                <a:latin typeface="Century Gothic" panose="020B0502020202020204" pitchFamily="34" charset="0"/>
              </a:rPr>
              <a:t>valuate</a:t>
            </a:r>
          </a:p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A</a:t>
            </a:r>
            <a:r>
              <a:rPr lang="en-US" sz="2800" dirty="0">
                <a:solidFill>
                  <a:srgbClr val="060606"/>
                </a:solidFill>
                <a:latin typeface="Century Gothic" panose="020B0502020202020204" pitchFamily="34" charset="0"/>
              </a:rPr>
              <a:t>nticipate</a:t>
            </a:r>
          </a:p>
          <a:p>
            <a:pPr algn="l">
              <a:defRPr sz="3600">
                <a:solidFill>
                  <a:srgbClr val="499692"/>
                </a:solidFill>
              </a:defRPr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D</a:t>
            </a:r>
            <a:r>
              <a:rPr lang="en-US" sz="2800" dirty="0">
                <a:solidFill>
                  <a:srgbClr val="060606"/>
                </a:solidFill>
                <a:latin typeface="Century Gothic" panose="020B0502020202020204" pitchFamily="34" charset="0"/>
              </a:rPr>
              <a:t>irect</a:t>
            </a:r>
            <a:endParaRPr sz="2800" dirty="0">
              <a:solidFill>
                <a:srgbClr val="06060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hape 329"/>
          <p:cNvSpPr/>
          <p:nvPr/>
        </p:nvSpPr>
        <p:spPr>
          <a:xfrm>
            <a:off x="4550645" y="1962142"/>
            <a:ext cx="4038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READ</a:t>
            </a:r>
            <a:r>
              <a:rPr lang="en-US" sz="2800" b="1" dirty="0"/>
              <a:t> Yourself Accurately</a:t>
            </a:r>
            <a:endParaRPr sz="2400" b="1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BB1EAFE2-2F12-2E40-4F97-01CFA5FB430D}"/>
              </a:ext>
            </a:extLst>
          </p:cNvPr>
          <p:cNvSpPr txBox="1">
            <a:spLocks/>
          </p:cNvSpPr>
          <p:nvPr/>
        </p:nvSpPr>
        <p:spPr>
          <a:xfrm>
            <a:off x="691376" y="22255"/>
            <a:ext cx="8331274" cy="125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Become More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Self-Aware</a:t>
            </a:r>
            <a:r>
              <a:rPr lang="en-US" sz="3200" dirty="0">
                <a:solidFill>
                  <a:srgbClr val="4EB7BC"/>
                </a:solidFill>
              </a:rPr>
              <a:t> and Self-</a:t>
            </a: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</a:t>
            </a:r>
          </a:p>
        </p:txBody>
      </p:sp>
      <p:sp>
        <p:nvSpPr>
          <p:cNvPr id="4" name="Shape 185">
            <a:extLst>
              <a:ext uri="{FF2B5EF4-FFF2-40B4-BE49-F238E27FC236}">
                <a16:creationId xmlns:a16="http://schemas.microsoft.com/office/drawing/2014/main" xmlns="" id="{BDE2E9B5-8196-D592-C75E-F99D45E77E55}"/>
              </a:ext>
            </a:extLst>
          </p:cNvPr>
          <p:cNvSpPr txBox="1">
            <a:spLocks/>
          </p:cNvSpPr>
          <p:nvPr/>
        </p:nvSpPr>
        <p:spPr>
          <a:xfrm>
            <a:off x="4892070" y="5860218"/>
            <a:ext cx="3538691" cy="645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658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8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sz="2800" dirty="0"/>
              <a:t>rw360.org/hijacked</a:t>
            </a:r>
          </a:p>
        </p:txBody>
      </p:sp>
    </p:spTree>
    <p:extLst>
      <p:ext uri="{BB962C8B-B14F-4D97-AF65-F5344CB8AC3E}">
        <p14:creationId xmlns:p14="http://schemas.microsoft.com/office/powerpoint/2010/main" val="1849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34899" y="2327374"/>
            <a:ext cx="42281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58738" algn="l"/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S</a:t>
            </a:r>
            <a:r>
              <a:rPr lang="en-US" sz="2400" dirty="0">
                <a:solidFill>
                  <a:srgbClr val="060606"/>
                </a:solidFill>
                <a:latin typeface="Century Gothic" panose="020B0502020202020204" pitchFamily="34" charset="0"/>
              </a:rPr>
              <a:t>mile </a:t>
            </a:r>
          </a:p>
          <a:p>
            <a:pPr marL="174625" lvl="1" indent="58738" algn="l">
              <a:spcBef>
                <a:spcPts val="600"/>
              </a:spcBef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E</a:t>
            </a:r>
            <a:r>
              <a:rPr lang="en-US" sz="2400" dirty="0">
                <a:solidFill>
                  <a:srgbClr val="060606"/>
                </a:solidFill>
                <a:latin typeface="Century Gothic" panose="020B0502020202020204" pitchFamily="34" charset="0"/>
              </a:rPr>
              <a:t>xplore and </a:t>
            </a: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E</a:t>
            </a:r>
            <a:r>
              <a:rPr lang="en-US" sz="2400" dirty="0">
                <a:solidFill>
                  <a:srgbClr val="060606"/>
                </a:solidFill>
                <a:latin typeface="Century Gothic" panose="020B0502020202020204" pitchFamily="34" charset="0"/>
              </a:rPr>
              <a:t>mpathize</a:t>
            </a:r>
          </a:p>
          <a:p>
            <a:pPr marL="174625" lvl="1" indent="58738" algn="l">
              <a:spcBef>
                <a:spcPts val="600"/>
              </a:spcBef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R</a:t>
            </a:r>
            <a:r>
              <a:rPr lang="en-US" sz="2400" dirty="0">
                <a:solidFill>
                  <a:srgbClr val="060606"/>
                </a:solidFill>
                <a:latin typeface="Century Gothic" panose="020B0502020202020204" pitchFamily="34" charset="0"/>
              </a:rPr>
              <a:t>econcile</a:t>
            </a:r>
          </a:p>
          <a:p>
            <a:pPr marL="174625" lvl="1" indent="58738" algn="l">
              <a:spcBef>
                <a:spcPts val="600"/>
              </a:spcBef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V</a:t>
            </a:r>
            <a:r>
              <a:rPr lang="en-US" sz="2400" dirty="0">
                <a:solidFill>
                  <a:srgbClr val="060606"/>
                </a:solidFill>
                <a:latin typeface="Century Gothic" panose="020B0502020202020204" pitchFamily="34" charset="0"/>
              </a:rPr>
              <a:t>alue</a:t>
            </a:r>
          </a:p>
          <a:p>
            <a:pPr marL="174625" lvl="1" indent="58738" algn="l">
              <a:spcBef>
                <a:spcPts val="600"/>
              </a:spcBef>
            </a:pPr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E</a:t>
            </a:r>
            <a:r>
              <a:rPr lang="en-US" sz="2400" dirty="0">
                <a:solidFill>
                  <a:srgbClr val="060606"/>
                </a:solidFill>
                <a:latin typeface="Century Gothic" panose="020B0502020202020204" pitchFamily="34" charset="0"/>
              </a:rPr>
              <a:t>ncourage</a:t>
            </a:r>
          </a:p>
        </p:txBody>
      </p:sp>
      <p:sp>
        <p:nvSpPr>
          <p:cNvPr id="12" name="Shape 329"/>
          <p:cNvSpPr/>
          <p:nvPr/>
        </p:nvSpPr>
        <p:spPr>
          <a:xfrm>
            <a:off x="5241735" y="1665779"/>
            <a:ext cx="23946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spcBef>
                <a:spcPts val="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z="32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SERVE</a:t>
            </a:r>
            <a:r>
              <a:rPr lang="en-US" sz="3600" b="1" dirty="0">
                <a:solidFill>
                  <a:srgbClr val="4EB7BC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/>
              <a:t>Others</a:t>
            </a:r>
            <a:endParaRPr sz="2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D3D585-0102-B185-C4FE-B391D68B0C91}"/>
              </a:ext>
            </a:extLst>
          </p:cNvPr>
          <p:cNvSpPr txBox="1">
            <a:spLocks/>
          </p:cNvSpPr>
          <p:nvPr/>
        </p:nvSpPr>
        <p:spPr>
          <a:xfrm>
            <a:off x="691376" y="22255"/>
            <a:ext cx="8331274" cy="125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Become More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Other-Aware</a:t>
            </a:r>
            <a:r>
              <a:rPr lang="en-US" sz="3200" dirty="0">
                <a:solidFill>
                  <a:srgbClr val="4EB7BC"/>
                </a:solidFill>
              </a:rPr>
              <a:t> and Other-</a:t>
            </a: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</a:t>
            </a:r>
          </a:p>
        </p:txBody>
      </p:sp>
    </p:spTree>
    <p:extLst>
      <p:ext uri="{BB962C8B-B14F-4D97-AF65-F5344CB8AC3E}">
        <p14:creationId xmlns:p14="http://schemas.microsoft.com/office/powerpoint/2010/main" val="10788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- B -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God Has Given Use an Array of 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Royal Titles</a:t>
            </a:r>
          </a:p>
        </p:txBody>
      </p:sp>
    </p:spTree>
    <p:extLst>
      <p:ext uri="{BB962C8B-B14F-4D97-AF65-F5344CB8AC3E}">
        <p14:creationId xmlns:p14="http://schemas.microsoft.com/office/powerpoint/2010/main" val="42624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“You are a chosen race, a royal priesthood, a holy nation” (1 Peter 2:9).</a:t>
            </a:r>
          </a:p>
        </p:txBody>
      </p:sp>
    </p:spTree>
    <p:extLst>
      <p:ext uri="{BB962C8B-B14F-4D97-AF65-F5344CB8AC3E}">
        <p14:creationId xmlns:p14="http://schemas.microsoft.com/office/powerpoint/2010/main" val="6463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4806" y="379142"/>
            <a:ext cx="8064083" cy="545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kern="1200" dirty="0">
                <a:solidFill>
                  <a:srgbClr val="4EB7BC"/>
                </a:solidFill>
              </a:rPr>
              <a:t>Overview</a:t>
            </a:r>
          </a:p>
          <a:p>
            <a:pPr marL="514350" indent="-514350" algn="l" defTabSz="914400" hangingPunct="1">
              <a:spcBef>
                <a:spcPct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Life is all about relationship</a:t>
            </a:r>
          </a:p>
          <a:p>
            <a:pPr marL="514350" indent="-514350" algn="l" defTabSz="914400" hangingPunct="1">
              <a:spcBef>
                <a:spcPct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God has given us royal titles</a:t>
            </a:r>
          </a:p>
          <a:p>
            <a:pPr marL="514350" indent="-514350" algn="l" defTabSz="914400" hangingPunct="1">
              <a:spcBef>
                <a:spcPct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Live out your royal titles through relational wisdom</a:t>
            </a:r>
          </a:p>
          <a:p>
            <a:pPr marL="514350" indent="-514350" algn="l" defTabSz="914400" hangingPunct="1">
              <a:spcBef>
                <a:spcPct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Grow in relational wisdom and peacemaking</a:t>
            </a:r>
          </a:p>
          <a:p>
            <a:pPr lvl="1" algn="r" defTabSz="914400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kern="1200" dirty="0">
                <a:solidFill>
                  <a:srgbClr val="4EB7BC"/>
                </a:solidFill>
              </a:rPr>
              <a:t>Outline with live links at rw360.org/xenos23</a:t>
            </a:r>
          </a:p>
        </p:txBody>
      </p:sp>
    </p:spTree>
    <p:extLst>
      <p:ext uri="{BB962C8B-B14F-4D97-AF65-F5344CB8AC3E}">
        <p14:creationId xmlns:p14="http://schemas.microsoft.com/office/powerpoint/2010/main" val="18525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“The hour is coming, and is now here, when the true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WORSHIPPERS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 will worship the Father in spirit and truth, for the Father is seeking such people to worship him” (John 4:23).</a:t>
            </a:r>
          </a:p>
        </p:txBody>
      </p:sp>
    </p:spTree>
    <p:extLst>
      <p:ext uri="{BB962C8B-B14F-4D97-AF65-F5344CB8AC3E}">
        <p14:creationId xmlns:p14="http://schemas.microsoft.com/office/powerpoint/2010/main" val="35352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“To the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SAINTS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 and faithful brothers in Christ at Colossae: Grace to you and peace from God our Father” (Col. 1:2).</a:t>
            </a:r>
          </a:p>
        </p:txBody>
      </p:sp>
    </p:spTree>
    <p:extLst>
      <p:ext uri="{BB962C8B-B14F-4D97-AF65-F5344CB8AC3E}">
        <p14:creationId xmlns:p14="http://schemas.microsoft.com/office/powerpoint/2010/main" val="38577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“The Spirit himself bears witness with our spirit that we are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CHILDREN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 of God” (Rom. 8:16).</a:t>
            </a:r>
          </a:p>
        </p:txBody>
      </p:sp>
    </p:spTree>
    <p:extLst>
      <p:ext uri="{BB962C8B-B14F-4D97-AF65-F5344CB8AC3E}">
        <p14:creationId xmlns:p14="http://schemas.microsoft.com/office/powerpoint/2010/main" val="24541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“And if children, then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HEIRS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—heirs of God and fellow heirs with Christ, provided we suffer with him in order that we may also be glorified with him” (Rom. 8:17).</a:t>
            </a:r>
          </a:p>
        </p:txBody>
      </p:sp>
    </p:spTree>
    <p:extLst>
      <p:ext uri="{BB962C8B-B14F-4D97-AF65-F5344CB8AC3E}">
        <p14:creationId xmlns:p14="http://schemas.microsoft.com/office/powerpoint/2010/main" val="29126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“But you are a chosen race, a royal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PRIESTHOOD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, a holy nation, a people for his own possession” (1 Pet. 2:9).</a:t>
            </a:r>
          </a:p>
        </p:txBody>
      </p:sp>
    </p:spTree>
    <p:extLst>
      <p:ext uri="{BB962C8B-B14F-4D97-AF65-F5344CB8AC3E}">
        <p14:creationId xmlns:p14="http://schemas.microsoft.com/office/powerpoint/2010/main" val="29740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“Therefore, we are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AMBASSADORS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 for Christ, God making his appeal through us. We implore you on behalf of Christ, be reconciled to God” (2 Cor. 5:20).</a:t>
            </a:r>
          </a:p>
        </p:txBody>
      </p:sp>
    </p:spTree>
    <p:extLst>
      <p:ext uri="{BB962C8B-B14F-4D97-AF65-F5344CB8AC3E}">
        <p14:creationId xmlns:p14="http://schemas.microsoft.com/office/powerpoint/2010/main" val="2376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“Blessed are the </a:t>
            </a:r>
            <a:r>
              <a:rPr lang="en-US" sz="2800" u="sng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PEACEMAKERS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, for they shall be called sons of God” (Matt. 5:9.</a:t>
            </a:r>
          </a:p>
        </p:txBody>
      </p:sp>
    </p:spTree>
    <p:extLst>
      <p:ext uri="{BB962C8B-B14F-4D97-AF65-F5344CB8AC3E}">
        <p14:creationId xmlns:p14="http://schemas.microsoft.com/office/powerpoint/2010/main" val="15027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- C -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Live Out Your Royal Titles Through Relational Wisdom</a:t>
            </a:r>
          </a:p>
        </p:txBody>
      </p:sp>
    </p:spTree>
    <p:extLst>
      <p:ext uri="{BB962C8B-B14F-4D97-AF65-F5344CB8AC3E}">
        <p14:creationId xmlns:p14="http://schemas.microsoft.com/office/powerpoint/2010/main" val="39175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“Walk in a manner worthy of the calling to which you have been called” (Eph. 4:1).</a:t>
            </a:r>
          </a:p>
        </p:txBody>
      </p:sp>
    </p:spTree>
    <p:extLst>
      <p:ext uri="{BB962C8B-B14F-4D97-AF65-F5344CB8AC3E}">
        <p14:creationId xmlns:p14="http://schemas.microsoft.com/office/powerpoint/2010/main" val="17358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578621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AB3556"/>
                </a:solidFill>
                <a:latin typeface="Century Gothic" panose="020B0502020202020204" pitchFamily="34" charset="0"/>
                <a:ea typeface="+mj-ea"/>
                <a:cs typeface="+mj-cs"/>
              </a:rPr>
              <a:t>God-aware: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True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worshippers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delight in remembering God’s deeds and exalting his character (Ps. 77:11; 79:13).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4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- A -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Life Is All About Relationship</a:t>
            </a:r>
          </a:p>
        </p:txBody>
      </p:sp>
    </p:spTree>
    <p:extLst>
      <p:ext uri="{BB962C8B-B14F-4D97-AF65-F5344CB8AC3E}">
        <p14:creationId xmlns:p14="http://schemas.microsoft.com/office/powerpoint/2010/main" val="34844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578621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AB3556"/>
                </a:solidFill>
                <a:latin typeface="Century Gothic" panose="020B0502020202020204" pitchFamily="34" charset="0"/>
                <a:ea typeface="+mj-ea"/>
                <a:cs typeface="+mj-cs"/>
              </a:rPr>
              <a:t>God-engaging: 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Sincere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saints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are highly motivated to be faithful and obedient to Christ (Eph. 1:1, 2 Cor. 4:2).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440473" y="58566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Self-aware: 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Godly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children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humbly admit their limitations and ask for their Father’s guidance and help as they seek to imitate the character of Christ (Col. 3:12-15).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161693" y="622068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Self-engaging: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Heirs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of God understand the gifts and privileges God has bestowed upon them and seek to be faithful stewards by leading disciplined and productive lives (Matt. 25:14-23).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7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440473" y="597365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76A540"/>
                </a:solidFill>
                <a:latin typeface="Century Gothic" panose="020B0502020202020204" pitchFamily="34" charset="0"/>
                <a:ea typeface="+mj-ea"/>
                <a:cs typeface="+mj-cs"/>
              </a:rPr>
              <a:t>Other-aware:</a:t>
            </a:r>
            <a:r>
              <a:rPr lang="en-US" sz="28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Priests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are called to be compassionate as they discern and minister to the weaknesses and needs of others 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(Heb. 4:15).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1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295508" y="597365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76A540"/>
                </a:solidFill>
                <a:latin typeface="Century Gothic" panose="020B0502020202020204" pitchFamily="34" charset="0"/>
                <a:ea typeface="+mj-ea"/>
                <a:cs typeface="+mj-cs"/>
              </a:rPr>
              <a:t>Other-engaging: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Ambassadors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go forth on behalf of their King to proclaim his will, reflect his love and serve those whom he desires to bless (2 Cor. 5:20; Eph. 6:20).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1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295508" y="597365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Peacemakers</a:t>
            </a:r>
            <a:r>
              <a:rPr lang="en-US" sz="28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have been reconciled to God through Christ and delight to imitate him by using all their royal titles to reconcile people to God and their neighbors (Eph. 5:1). </a:t>
            </a:r>
          </a:p>
        </p:txBody>
      </p:sp>
      <p:pic>
        <p:nvPicPr>
          <p:cNvPr id="2" name="Picture 1" descr="A circular diagram of wisdom&#10;&#10;Description automatically generated">
            <a:extLst>
              <a:ext uri="{FF2B5EF4-FFF2-40B4-BE49-F238E27FC236}">
                <a16:creationId xmlns:a16="http://schemas.microsoft.com/office/drawing/2014/main" xmlns="" id="{C880C1D2-1D03-7B7E-8A16-22F95D4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3014387"/>
            <a:ext cx="3367660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571500" y="2097239"/>
            <a:ext cx="8001000" cy="195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- D -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AB7BC"/>
                </a:solidFill>
                <a:latin typeface="Century Gothic" panose="020B0502020202020204" pitchFamily="34" charset="0"/>
                <a:ea typeface="+mj-ea"/>
                <a:cs typeface="+mj-cs"/>
              </a:rPr>
              <a:t>Grow in Relational Wisdom and Peacemaking</a:t>
            </a:r>
          </a:p>
        </p:txBody>
      </p:sp>
    </p:spTree>
    <p:extLst>
      <p:ext uri="{BB962C8B-B14F-4D97-AF65-F5344CB8AC3E}">
        <p14:creationId xmlns:p14="http://schemas.microsoft.com/office/powerpoint/2010/main" val="3100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367990" y="220837"/>
            <a:ext cx="7269812" cy="7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defTabSz="777220">
              <a:spcBef>
                <a:spcPts val="0"/>
              </a:spcBef>
              <a:defRPr sz="3400">
                <a:solidFill>
                  <a:srgbClr val="4EB7BC"/>
                </a:solidFill>
              </a:defRPr>
            </a:lvl1pPr>
          </a:lstStyle>
          <a:p>
            <a:r>
              <a:rPr lang="en-US" sz="3200" dirty="0"/>
              <a:t>Reconciling Two Stubborn Scientists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8800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82744" y="1544600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</a:rPr>
              <a:t>“Practice these things, immerse yourself in them, so that all may see your progress.”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</a:rPr>
              <a:t>1 Timothy 4:15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7532" y="3853719"/>
            <a:ext cx="4247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</a:rPr>
              <a:t>To learn, read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</a:rPr>
              <a:t>To understand,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</a:rPr>
              <a:t>To improve,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</a:rPr>
              <a:t>To master, teach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115340" y="144963"/>
            <a:ext cx="86868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B7B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</a:rPr>
              <a:t>Start with Yourself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6FA6ED-D3BC-8655-6F02-55587A204D98}"/>
              </a:ext>
            </a:extLst>
          </p:cNvPr>
          <p:cNvSpPr txBox="1"/>
          <p:nvPr/>
        </p:nvSpPr>
        <p:spPr>
          <a:xfrm>
            <a:off x="5014089" y="5562673"/>
            <a:ext cx="355737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defTabSz="914400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kern="1200" dirty="0">
                <a:solidFill>
                  <a:srgbClr val="4EB7BC"/>
                </a:solidFill>
              </a:rPr>
              <a:t>rw360.org/xenos23</a:t>
            </a:r>
          </a:p>
        </p:txBody>
      </p:sp>
    </p:spTree>
    <p:extLst>
      <p:ext uri="{BB962C8B-B14F-4D97-AF65-F5344CB8AC3E}">
        <p14:creationId xmlns:p14="http://schemas.microsoft.com/office/powerpoint/2010/main" val="11075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03"/>
          <p:cNvSpPr/>
          <p:nvPr/>
        </p:nvSpPr>
        <p:spPr>
          <a:xfrm>
            <a:off x="826968" y="1908996"/>
            <a:ext cx="3584394" cy="252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r>
              <a:rPr lang="en-US" dirty="0"/>
              <a:t>RW and Peacemaking at Your Fingertips</a:t>
            </a:r>
            <a:endParaRPr dirty="0"/>
          </a:p>
        </p:txBody>
      </p:sp>
      <p:sp>
        <p:nvSpPr>
          <p:cNvPr id="5" name="Rounded Rectangle 4"/>
          <p:cNvSpPr/>
          <p:nvPr/>
        </p:nvSpPr>
        <p:spPr>
          <a:xfrm>
            <a:off x="5051867" y="5364731"/>
            <a:ext cx="1828800" cy="510776"/>
          </a:xfrm>
          <a:prstGeom prst="roundRect">
            <a:avLst/>
          </a:prstGeom>
          <a:solidFill>
            <a:srgbClr val="FEFEFE"/>
          </a:solidFill>
          <a:ln w="25400" cap="flat">
            <a:solidFill>
              <a:srgbClr val="519B97"/>
            </a:solidFill>
            <a:prstDash val="solid"/>
            <a:round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rgbClr val="519B97"/>
                </a:solidFill>
              </a:rPr>
              <a:t>“RW360”</a:t>
            </a:r>
            <a:endParaRPr lang="en-US" sz="1600" dirty="0">
              <a:solidFill>
                <a:srgbClr val="519B9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1143000"/>
            <a:ext cx="1983246" cy="405383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367990" y="220837"/>
            <a:ext cx="7269812" cy="7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defTabSz="777220">
              <a:spcBef>
                <a:spcPts val="0"/>
              </a:spcBef>
              <a:defRPr sz="3400">
                <a:solidFill>
                  <a:srgbClr val="4EB7BC"/>
                </a:solidFill>
              </a:defRPr>
            </a:lvl1pPr>
          </a:lstStyle>
          <a:p>
            <a:r>
              <a:rPr lang="en-US" sz="3200" dirty="0"/>
              <a:t>Reconciling Two Stubborn Scientists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28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981307" y="138245"/>
            <a:ext cx="6358738" cy="88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r>
              <a:rPr lang="en-US" b="1" dirty="0"/>
              <a:t>Free Blog and Downloads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7" y="1119174"/>
            <a:ext cx="2826328" cy="36576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54" y="1804269"/>
            <a:ext cx="2826327" cy="36576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5BE468-614E-B12F-D9F3-5EBD3F8BE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78" y="2398185"/>
            <a:ext cx="2826330" cy="36576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8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222738" y="219650"/>
            <a:ext cx="7725507" cy="88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pPr algn="ctr"/>
            <a:r>
              <a:rPr lang="en-US" sz="3200" dirty="0"/>
              <a:t>Foundational Training</a:t>
            </a:r>
            <a:endParaRPr sz="3200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208B8ECE-1C2C-FF66-B1C9-2C6F28DEF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75" y="1629509"/>
            <a:ext cx="3532909" cy="45720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0A93D6DE-4202-F7FB-32B3-E8339924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3" y="1191512"/>
            <a:ext cx="3544187" cy="4572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C1E8E7-CF6E-E668-EC22-307036C248BF}"/>
              </a:ext>
            </a:extLst>
          </p:cNvPr>
          <p:cNvSpPr txBox="1">
            <a:spLocks/>
          </p:cNvSpPr>
          <p:nvPr/>
        </p:nvSpPr>
        <p:spPr>
          <a:xfrm>
            <a:off x="446048" y="204455"/>
            <a:ext cx="7259443" cy="91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hangingPunct="1">
              <a:spcBef>
                <a:spcPct val="0"/>
              </a:spcBef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Use RW for Witnessing</a:t>
            </a:r>
          </a:p>
        </p:txBody>
      </p:sp>
    </p:spTree>
    <p:extLst>
      <p:ext uri="{BB962C8B-B14F-4D97-AF65-F5344CB8AC3E}">
        <p14:creationId xmlns:p14="http://schemas.microsoft.com/office/powerpoint/2010/main" val="37722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02888" y="172457"/>
            <a:ext cx="7939406" cy="881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EB7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Study Sets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BCC31142-184F-46D1-9A8E-E24DFB410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8" y="1136819"/>
            <a:ext cx="476250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0CDE185-3835-433F-8FED-43077D4D7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9" y="1663294"/>
            <a:ext cx="473392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6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thing, person, indoor, furniture&#10;&#10;Description automatically generated">
            <a:extLst>
              <a:ext uri="{FF2B5EF4-FFF2-40B4-BE49-F238E27FC236}">
                <a16:creationId xmlns:a16="http://schemas.microsoft.com/office/drawing/2014/main" xmlns="" id="{60C8B169-E2E4-0692-FA27-E634481A1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44" y="1303608"/>
            <a:ext cx="7394512" cy="43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C1E8E7-CF6E-E668-EC22-307036C248BF}"/>
              </a:ext>
            </a:extLst>
          </p:cNvPr>
          <p:cNvSpPr txBox="1">
            <a:spLocks/>
          </p:cNvSpPr>
          <p:nvPr/>
        </p:nvSpPr>
        <p:spPr>
          <a:xfrm>
            <a:off x="446048" y="204455"/>
            <a:ext cx="7259443" cy="91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 hangingPunct="1">
              <a:spcBef>
                <a:spcPct val="0"/>
              </a:spcBef>
              <a:defRPr/>
            </a:pPr>
            <a:r>
              <a:rPr lang="en-US" sz="3200" kern="1200" dirty="0">
                <a:solidFill>
                  <a:srgbClr val="4EB7BC"/>
                </a:solidFill>
              </a:rPr>
              <a:t>Community Outreach and Evangelism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0D095276-7E70-E32B-DD4B-E3E211699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4059937"/>
            <a:ext cx="2430967" cy="23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2">
            <a:extLst>
              <a:ext uri="{FF2B5EF4-FFF2-40B4-BE49-F238E27FC236}">
                <a16:creationId xmlns:a16="http://schemas.microsoft.com/office/drawing/2014/main" xmlns="" id="{A7B9737D-B706-45A6-AAC5-7E62D7592BFF}"/>
              </a:ext>
            </a:extLst>
          </p:cNvPr>
          <p:cNvSpPr/>
          <p:nvPr/>
        </p:nvSpPr>
        <p:spPr>
          <a:xfrm>
            <a:off x="4036423" y="5642429"/>
            <a:ext cx="4782435" cy="7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defTabSz="777220">
              <a:spcBef>
                <a:spcPts val="0"/>
              </a:spcBef>
              <a:defRPr sz="3400">
                <a:solidFill>
                  <a:srgbClr val="4EB7BC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AB7BC"/>
                </a:solidFill>
              </a:rPr>
              <a:t>Billings, MT / Nov 2-5</a:t>
            </a:r>
            <a:endParaRPr sz="2800" dirty="0">
              <a:solidFill>
                <a:srgbClr val="4AB7BC"/>
              </a:solidFill>
            </a:endParaRPr>
          </a:p>
        </p:txBody>
      </p:sp>
      <p:pic>
        <p:nvPicPr>
          <p:cNvPr id="4" name="Picture 3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xmlns="" id="{8BBF662F-1D61-2A75-2E54-1E55C974B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0" y="662152"/>
            <a:ext cx="8379080" cy="471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3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2">
            <a:extLst>
              <a:ext uri="{FF2B5EF4-FFF2-40B4-BE49-F238E27FC236}">
                <a16:creationId xmlns:a16="http://schemas.microsoft.com/office/drawing/2014/main" xmlns="" id="{C2CA9FC2-50C9-9CC6-5BE1-8C50F6A9A409}"/>
              </a:ext>
            </a:extLst>
          </p:cNvPr>
          <p:cNvSpPr/>
          <p:nvPr/>
        </p:nvSpPr>
        <p:spPr>
          <a:xfrm>
            <a:off x="4326673" y="5951952"/>
            <a:ext cx="4469884" cy="7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defTabSz="777220">
              <a:spcBef>
                <a:spcPts val="0"/>
              </a:spcBef>
              <a:defRPr sz="3400">
                <a:solidFill>
                  <a:srgbClr val="4EB7BC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AB7BC"/>
                </a:solidFill>
              </a:rPr>
              <a:t>Pdf at rw360.org/xenos23</a:t>
            </a:r>
            <a:endParaRPr sz="2800" dirty="0">
              <a:solidFill>
                <a:srgbClr val="4AB7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1138208" y="220837"/>
            <a:ext cx="5783594" cy="7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defTabSz="777220">
              <a:spcBef>
                <a:spcPts val="0"/>
              </a:spcBef>
              <a:defRPr sz="3400">
                <a:solidFill>
                  <a:srgbClr val="4EB7BC"/>
                </a:solidFill>
              </a:defRPr>
            </a:lvl1pPr>
          </a:lstStyle>
          <a:p>
            <a:r>
              <a:rPr lang="en-US" sz="3200" dirty="0"/>
              <a:t>Life is all about relationships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051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5"/>
          <p:cNvSpPr txBox="1">
            <a:spLocks/>
          </p:cNvSpPr>
          <p:nvPr/>
        </p:nvSpPr>
        <p:spPr>
          <a:xfrm>
            <a:off x="223024" y="292417"/>
            <a:ext cx="8631043" cy="645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658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8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sz="2800" dirty="0"/>
              <a:t>Relationships are fueled and moved by emotions!</a:t>
            </a:r>
          </a:p>
        </p:txBody>
      </p:sp>
    </p:spTree>
    <p:extLst>
      <p:ext uri="{BB962C8B-B14F-4D97-AF65-F5344CB8AC3E}">
        <p14:creationId xmlns:p14="http://schemas.microsoft.com/office/powerpoint/2010/main" val="17171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5"/>
          <p:cNvSpPr txBox="1">
            <a:spLocks/>
          </p:cNvSpPr>
          <p:nvPr/>
        </p:nvSpPr>
        <p:spPr>
          <a:xfrm>
            <a:off x="4294207" y="5860218"/>
            <a:ext cx="4734046" cy="645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658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8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4EB7B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sz="2800" dirty="0"/>
              <a:t>Emotions also overthrow us</a:t>
            </a:r>
          </a:p>
        </p:txBody>
      </p:sp>
    </p:spTree>
    <p:extLst>
      <p:ext uri="{BB962C8B-B14F-4D97-AF65-F5344CB8AC3E}">
        <p14:creationId xmlns:p14="http://schemas.microsoft.com/office/powerpoint/2010/main" val="35486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FINAL_blank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8641" y="1523945"/>
            <a:ext cx="4566035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8311" y="2098879"/>
            <a:ext cx="10668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God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419382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EFEFE"/>
                </a:solidFill>
                <a:latin typeface="Century Gothic" panose="020B0502020202020204" pitchFamily="34" charset="0"/>
              </a:rPr>
              <a:t>Engaging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4967519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EFEFE"/>
                </a:solidFill>
                <a:latin typeface="Century Gothic" panose="020B0502020202020204" pitchFamily="34" charset="0"/>
              </a:rPr>
              <a:t>Engaging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0828" y="3735827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EFEFE"/>
                </a:solidFill>
                <a:latin typeface="Century Gothic" panose="020B0502020202020204" pitchFamily="34" charset="0"/>
              </a:rPr>
              <a:t>Engaging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2111" y="4647016"/>
            <a:ext cx="10668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Self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5507" y="3412058"/>
            <a:ext cx="10668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Self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3467" y="3414151"/>
            <a:ext cx="128835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Other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8799" y="4647325"/>
            <a:ext cx="13161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2418592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EFEFE"/>
                </a:solidFill>
                <a:latin typeface="Century Gothic" panose="020B0502020202020204" pitchFamily="34" charset="0"/>
              </a:rPr>
              <a:t>Aware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9196" y="3741443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EFEFE"/>
                </a:solidFill>
                <a:latin typeface="Century Gothic" panose="020B0502020202020204" pitchFamily="34" charset="0"/>
              </a:rPr>
              <a:t>Aware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8165" y="2098090"/>
            <a:ext cx="10668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God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6406" y="4967827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EFEFE"/>
                </a:solidFill>
                <a:latin typeface="Century Gothic" panose="020B0502020202020204" pitchFamily="34" charset="0"/>
              </a:rPr>
              <a:t>Aware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39340" y="1858067"/>
            <a:ext cx="1771271" cy="8015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“What will I do?”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9252" y="1853239"/>
            <a:ext cx="1624359" cy="811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2400" b="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“What do             I know?”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63688" y="1390936"/>
            <a:ext cx="18288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Engaging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4772" y="1401153"/>
            <a:ext cx="1828800" cy="3626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Aware</a:t>
            </a:r>
          </a:p>
        </p:txBody>
      </p:sp>
      <p:sp>
        <p:nvSpPr>
          <p:cNvPr id="23" name="Shape 290"/>
          <p:cNvSpPr/>
          <p:nvPr/>
        </p:nvSpPr>
        <p:spPr>
          <a:xfrm>
            <a:off x="253529" y="76747"/>
            <a:ext cx="868680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spcBef>
                <a:spcPts val="0"/>
              </a:spcBef>
              <a:defRPr sz="4000">
                <a:solidFill>
                  <a:srgbClr val="4EB7BC"/>
                </a:solidFill>
              </a:defRPr>
            </a:pPr>
            <a:r>
              <a:rPr lang="en-US" sz="3200" dirty="0"/>
              <a:t>Relational Wisdom:</a:t>
            </a:r>
            <a:r>
              <a:rPr sz="3200" dirty="0"/>
              <a:t/>
            </a:r>
            <a:br>
              <a:rPr sz="3200" dirty="0"/>
            </a:br>
            <a:r>
              <a:rPr lang="en-US" sz="3200" dirty="0"/>
              <a:t>God’s 3D Design for Relationships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8237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461519" y="2549436"/>
            <a:ext cx="442152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AB3556"/>
                </a:solidFill>
              </a:rPr>
              <a:t>“You shall love the Lord your God with all your heart </a:t>
            </a:r>
            <a:r>
              <a:rPr lang="en-US" sz="2200" dirty="0">
                <a:solidFill>
                  <a:schemeClr val="tx2"/>
                </a:solidFill>
              </a:rPr>
              <a:t>… </a:t>
            </a:r>
          </a:p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76A540"/>
                </a:solidFill>
              </a:rPr>
              <a:t>and love your neighbor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</a:p>
          <a:p>
            <a:pPr algn="l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519B97"/>
                </a:solidFill>
              </a:rPr>
              <a:t>as yourself” </a:t>
            </a:r>
          </a:p>
          <a:p>
            <a:pPr algn="r" defTabSz="914400">
              <a:spcBef>
                <a:spcPts val="0"/>
              </a:spcBef>
              <a:spcAft>
                <a:spcPts val="1200"/>
              </a:spcAft>
              <a:defRPr sz="2000">
                <a:solidFill>
                  <a:srgbClr val="000000"/>
                </a:solidFill>
              </a:defRPr>
            </a:pPr>
            <a:r>
              <a:rPr lang="en-US" sz="2200" b="0" dirty="0">
                <a:solidFill>
                  <a:schemeClr val="tx2"/>
                </a:solidFill>
              </a:rPr>
              <a:t>Matthew 22:37-39</a:t>
            </a:r>
            <a:endParaRPr sz="2200" b="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5" y="1342380"/>
            <a:ext cx="3218622" cy="3143187"/>
          </a:xfrm>
          <a:prstGeom prst="rect">
            <a:avLst/>
          </a:prstGeom>
        </p:spPr>
      </p:pic>
      <p:sp>
        <p:nvSpPr>
          <p:cNvPr id="4" name="Shape 248">
            <a:extLst>
              <a:ext uri="{FF2B5EF4-FFF2-40B4-BE49-F238E27FC236}">
                <a16:creationId xmlns:a16="http://schemas.microsoft.com/office/drawing/2014/main" xmlns="" id="{9194285C-1202-46B7-A62D-00E2DBB6BCCA}"/>
              </a:ext>
            </a:extLst>
          </p:cNvPr>
          <p:cNvSpPr/>
          <p:nvPr/>
        </p:nvSpPr>
        <p:spPr>
          <a:xfrm>
            <a:off x="2873784" y="304417"/>
            <a:ext cx="60092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spcBef>
                <a:spcPts val="0"/>
              </a:spcBef>
              <a:defRPr sz="4000">
                <a:solidFill>
                  <a:srgbClr val="4EB7BC"/>
                </a:solidFill>
              </a:defRPr>
            </a:lvl1pPr>
          </a:lstStyle>
          <a:p>
            <a:r>
              <a:rPr lang="en-US" sz="3200" dirty="0">
                <a:solidFill>
                  <a:srgbClr val="4AB7BC"/>
                </a:solidFill>
              </a:rPr>
              <a:t>Living Out the Two Great Commandments</a:t>
            </a:r>
          </a:p>
        </p:txBody>
      </p:sp>
    </p:spTree>
    <p:extLst>
      <p:ext uri="{BB962C8B-B14F-4D97-AF65-F5344CB8AC3E}">
        <p14:creationId xmlns:p14="http://schemas.microsoft.com/office/powerpoint/2010/main" val="24242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EB007E"/>
      </a:dk1>
      <a:lt1>
        <a:srgbClr val="EBEBEB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377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EBEBEB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EB007E"/>
      </a:dk1>
      <a:lt1>
        <a:srgbClr val="EBEBEB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377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EBEBEB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EB007E"/>
      </a:dk1>
      <a:lt1>
        <a:srgbClr val="EBEBEB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377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EBEBEB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377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EBEBEB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On-screen Show (4:3)</PresentationFormat>
  <Paragraphs>152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Century Gothic</vt:lpstr>
      <vt:lpstr>Helvetica</vt:lpstr>
      <vt:lpstr>Napapiiri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Be Relationally Wise in all Situations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2023-07-14T15:34:22Z</dcterms:modified>
</cp:coreProperties>
</file>