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4"/>
  </p:notesMasterIdLst>
  <p:sldIdLst>
    <p:sldId id="1273" r:id="rId2"/>
    <p:sldId id="7322" r:id="rId3"/>
    <p:sldId id="7464" r:id="rId4"/>
    <p:sldId id="7456" r:id="rId5"/>
    <p:sldId id="7455" r:id="rId6"/>
    <p:sldId id="7465" r:id="rId7"/>
    <p:sldId id="7479" r:id="rId8"/>
    <p:sldId id="7480" r:id="rId9"/>
    <p:sldId id="7481" r:id="rId10"/>
    <p:sldId id="7466" r:id="rId11"/>
    <p:sldId id="7467" r:id="rId12"/>
    <p:sldId id="7471" r:id="rId13"/>
    <p:sldId id="7468" r:id="rId14"/>
    <p:sldId id="7473" r:id="rId15"/>
    <p:sldId id="7458" r:id="rId16"/>
    <p:sldId id="7463" r:id="rId17"/>
    <p:sldId id="7469" r:id="rId18"/>
    <p:sldId id="7432" r:id="rId19"/>
    <p:sldId id="7433" r:id="rId20"/>
    <p:sldId id="7434" r:id="rId21"/>
    <p:sldId id="7435" r:id="rId22"/>
    <p:sldId id="7436" r:id="rId23"/>
    <p:sldId id="7476" r:id="rId24"/>
    <p:sldId id="7477" r:id="rId25"/>
    <p:sldId id="7478" r:id="rId26"/>
    <p:sldId id="7474" r:id="rId27"/>
    <p:sldId id="7438" r:id="rId28"/>
    <p:sldId id="7439" r:id="rId29"/>
    <p:sldId id="7440" r:id="rId30"/>
    <p:sldId id="7475" r:id="rId31"/>
    <p:sldId id="7441" r:id="rId32"/>
    <p:sldId id="7442" r:id="rId33"/>
    <p:sldId id="7443" r:id="rId34"/>
    <p:sldId id="7444" r:id="rId35"/>
    <p:sldId id="7445" r:id="rId36"/>
    <p:sldId id="7446" r:id="rId37"/>
    <p:sldId id="7447" r:id="rId38"/>
    <p:sldId id="7448" r:id="rId39"/>
    <p:sldId id="7449" r:id="rId40"/>
    <p:sldId id="7450" r:id="rId41"/>
    <p:sldId id="7398" r:id="rId42"/>
    <p:sldId id="6665" r:id="rId43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29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8417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1147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988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7820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755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10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1553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005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9146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929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935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4854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252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3964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2711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208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965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5648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314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491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79454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352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310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06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3509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82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562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086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7050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678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0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The Light of the World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i="1" dirty="0">
                <a:ea typeface="ＭＳ Ｐゴシック" pitchFamily="34" charset="-128"/>
              </a:rPr>
              <a:t>John 8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spoke to the people once more and said,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dirty="0"/>
              <a:t>I am the light of the world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follow me,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won’t have to walk in darkness,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you will have the light that leads to life.”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4CBFBD7-A388-1C43-6F9F-DD1A21F926EF}"/>
              </a:ext>
            </a:extLst>
          </p:cNvPr>
          <p:cNvSpPr/>
          <p:nvPr/>
        </p:nvSpPr>
        <p:spPr bwMode="auto">
          <a:xfrm>
            <a:off x="993775" y="3132975"/>
            <a:ext cx="81534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“Light”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Was an important part of the Feast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an important theme in Scripture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one of our greatest needs</a:t>
            </a:r>
          </a:p>
        </p:txBody>
      </p:sp>
    </p:spTree>
    <p:extLst>
      <p:ext uri="{BB962C8B-B14F-4D97-AF65-F5344CB8AC3E}">
        <p14:creationId xmlns:p14="http://schemas.microsoft.com/office/powerpoint/2010/main" val="18569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spoke to the people once more and said,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 am the light of the world.</a:t>
            </a:r>
          </a:p>
          <a:p>
            <a:r>
              <a:rPr lang="en-US" dirty="0"/>
              <a:t>If you follow me, </a:t>
            </a:r>
            <a:br>
              <a:rPr lang="en-US" dirty="0"/>
            </a:br>
            <a:r>
              <a:rPr lang="en-US" u="sng" dirty="0"/>
              <a:t>you won’t have to walk in darkness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because you will have the light that leads to life.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4CBFBD7-A388-1C43-6F9F-DD1A21F926EF}"/>
              </a:ext>
            </a:extLst>
          </p:cNvPr>
          <p:cNvSpPr/>
          <p:nvPr/>
        </p:nvSpPr>
        <p:spPr bwMode="auto">
          <a:xfrm>
            <a:off x="993775" y="3132975"/>
            <a:ext cx="81534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“Light”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Was an important part of the Feast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an important theme in Scripture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one of our greatest needs</a:t>
            </a:r>
          </a:p>
        </p:txBody>
      </p:sp>
    </p:spTree>
    <p:extLst>
      <p:ext uri="{BB962C8B-B14F-4D97-AF65-F5344CB8AC3E}">
        <p14:creationId xmlns:p14="http://schemas.microsoft.com/office/powerpoint/2010/main" val="15759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02942B-25D2-DD15-718D-04EBA40D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00" y="5143500"/>
            <a:ext cx="5389033" cy="482314"/>
          </a:xfrm>
        </p:spPr>
        <p:txBody>
          <a:bodyPr/>
          <a:lstStyle/>
          <a:p>
            <a:r>
              <a:rPr lang="en-US" sz="1100" dirty="0"/>
              <a:t>https://www.cbsnews.com/news/blind-man-runs-half-marathon-with-guide-dogs-thomas-panek-makes-history-finishing-nyc-half-marathon-2019-03-17/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730686-1A32-6973-FBE9-ACB764AF7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6" y="79377"/>
            <a:ext cx="4356097" cy="5521324"/>
          </a:xfrm>
        </p:spPr>
        <p:txBody>
          <a:bodyPr/>
          <a:lstStyle/>
          <a:p>
            <a:pPr marL="0" indent="0" algn="ctr"/>
            <a:r>
              <a:rPr lang="en-US" i="1" dirty="0"/>
              <a:t>Thomas </a:t>
            </a:r>
            <a:r>
              <a:rPr lang="en-US" i="1" dirty="0" err="1"/>
              <a:t>Panek</a:t>
            </a:r>
            <a:r>
              <a:rPr lang="en-US" i="1" dirty="0"/>
              <a:t>,</a:t>
            </a:r>
            <a:br>
              <a:rPr lang="en-US" i="1" dirty="0"/>
            </a:br>
            <a:r>
              <a:rPr lang="en-US" i="1" dirty="0"/>
              <a:t>NYC ½ Marathon</a:t>
            </a:r>
            <a:br>
              <a:rPr lang="en-US" i="1" dirty="0"/>
            </a:br>
            <a:r>
              <a:rPr lang="en-US" sz="1400" i="1" dirty="0"/>
              <a:t>March 17, 2019</a:t>
            </a:r>
          </a:p>
          <a:p>
            <a:endParaRPr lang="en-US" i="1" dirty="0"/>
          </a:p>
          <a:p>
            <a:pPr marL="0" indent="0" algn="ctr"/>
            <a:r>
              <a:rPr lang="en-US" i="1" dirty="0"/>
              <a:t>He’s kept me safe for five years</a:t>
            </a:r>
          </a:p>
          <a:p>
            <a:pPr marL="0" indent="0" algn="ctr"/>
            <a:r>
              <a:rPr lang="en-US" i="1" dirty="0"/>
              <a:t>Every step I’ve taken</a:t>
            </a:r>
          </a:p>
        </p:txBody>
      </p:sp>
    </p:spTree>
    <p:extLst>
      <p:ext uri="{BB962C8B-B14F-4D97-AF65-F5344CB8AC3E}">
        <p14:creationId xmlns:p14="http://schemas.microsoft.com/office/powerpoint/2010/main" val="117900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spoke to the people once more and said,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 am the light of the world.</a:t>
            </a:r>
          </a:p>
          <a:p>
            <a:r>
              <a:rPr lang="en-US" dirty="0"/>
              <a:t>If you follow me, </a:t>
            </a:r>
            <a:br>
              <a:rPr lang="en-US" dirty="0"/>
            </a:br>
            <a:r>
              <a:rPr lang="en-US" dirty="0"/>
              <a:t>you won’t have to walk in darkness, </a:t>
            </a:r>
            <a:br>
              <a:rPr lang="en-US" dirty="0"/>
            </a:br>
            <a:r>
              <a:rPr lang="en-US" dirty="0"/>
              <a:t>because you will have the light that leads to life.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4CBFBD7-A388-1C43-6F9F-DD1A21F926EF}"/>
              </a:ext>
            </a:extLst>
          </p:cNvPr>
          <p:cNvSpPr/>
          <p:nvPr/>
        </p:nvSpPr>
        <p:spPr bwMode="auto">
          <a:xfrm>
            <a:off x="993775" y="3132975"/>
            <a:ext cx="81534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darkness, we wonder: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this action right or wrong?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there a God? If so, what is God like?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am I and why do I matter?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1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BE523D4D-4597-9296-EDDF-AB7094A2AF1A}"/>
              </a:ext>
            </a:extLst>
          </p:cNvPr>
          <p:cNvSpPr/>
          <p:nvPr/>
        </p:nvSpPr>
        <p:spPr bwMode="auto">
          <a:xfrm>
            <a:off x="203200" y="266700"/>
            <a:ext cx="3657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or evil?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Big or small?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Significant, or not?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B582E42-E5D7-55AA-2F22-CCDE8D38B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0" y="3695700"/>
            <a:ext cx="1371600" cy="13716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5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A4F97A1-3595-615D-6BD7-E75EF1850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1080" y="66675"/>
            <a:ext cx="5577840" cy="55816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C81E4CE7-1D96-87BB-2DDE-54B69CDC58FC}"/>
              </a:ext>
            </a:extLst>
          </p:cNvPr>
          <p:cNvSpPr/>
          <p:nvPr/>
        </p:nvSpPr>
        <p:spPr bwMode="auto">
          <a:xfrm>
            <a:off x="203200" y="266700"/>
            <a:ext cx="3657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or evil?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Big or small?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Significant, or not?</a:t>
            </a:r>
          </a:p>
        </p:txBody>
      </p:sp>
    </p:spTree>
    <p:extLst>
      <p:ext uri="{BB962C8B-B14F-4D97-AF65-F5344CB8AC3E}">
        <p14:creationId xmlns:p14="http://schemas.microsoft.com/office/powerpoint/2010/main" val="3121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A4F97A1-3595-615D-6BD7-E75EF1850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1080" y="66675"/>
            <a:ext cx="5577840" cy="55816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C81E4CE7-1D96-87BB-2DDE-54B69CDC58FC}"/>
              </a:ext>
            </a:extLst>
          </p:cNvPr>
          <p:cNvSpPr/>
          <p:nvPr/>
        </p:nvSpPr>
        <p:spPr bwMode="auto">
          <a:xfrm>
            <a:off x="203200" y="266700"/>
            <a:ext cx="36576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Good or evil?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Big or small?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Significant, or not?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25E95C9-DE52-D835-0AF1-AD4851A95FCA}"/>
              </a:ext>
            </a:extLst>
          </p:cNvPr>
          <p:cNvSpPr/>
          <p:nvPr/>
        </p:nvSpPr>
        <p:spPr bwMode="auto">
          <a:xfrm>
            <a:off x="7887970" y="1066240"/>
            <a:ext cx="2164080" cy="3582519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I came from nothing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I am headed toward nothing...</a:t>
            </a:r>
          </a:p>
        </p:txBody>
      </p:sp>
    </p:spTree>
    <p:extLst>
      <p:ext uri="{BB962C8B-B14F-4D97-AF65-F5344CB8AC3E}">
        <p14:creationId xmlns:p14="http://schemas.microsoft.com/office/powerpoint/2010/main" val="39638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spoke to the people once more and said,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“I am the light of the world.</a:t>
            </a:r>
          </a:p>
          <a:p>
            <a:r>
              <a:rPr lang="en-US" dirty="0"/>
              <a:t>If you follow me, </a:t>
            </a:r>
            <a:br>
              <a:rPr lang="en-US" dirty="0"/>
            </a:br>
            <a:r>
              <a:rPr lang="en-US" dirty="0"/>
              <a:t>you won’t have to walk in darkness, </a:t>
            </a:r>
            <a:br>
              <a:rPr lang="en-US" dirty="0"/>
            </a:br>
            <a:r>
              <a:rPr lang="en-US" dirty="0"/>
              <a:t>because you will have the light that leads to life.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4CBFBD7-A388-1C43-6F9F-DD1A21F926EF}"/>
              </a:ext>
            </a:extLst>
          </p:cNvPr>
          <p:cNvSpPr/>
          <p:nvPr/>
        </p:nvSpPr>
        <p:spPr bwMode="auto">
          <a:xfrm>
            <a:off x="993775" y="3132975"/>
            <a:ext cx="81534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am the light of the world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(sunrise)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 me and receive my light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(airplane)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have a choice to open your eyes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2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13 </a:t>
            </a:r>
            <a:r>
              <a:rPr lang="en-US" dirty="0"/>
              <a:t>The Pharisees replied, </a:t>
            </a:r>
            <a:br>
              <a:rPr lang="en-US" dirty="0"/>
            </a:br>
            <a:r>
              <a:rPr lang="en-US" dirty="0"/>
              <a:t>“You are making those claims about yourself! </a:t>
            </a:r>
            <a:br>
              <a:rPr lang="en-US" dirty="0"/>
            </a:br>
            <a:r>
              <a:rPr lang="en-US" dirty="0"/>
              <a:t>Such testimony is not valid.” </a:t>
            </a:r>
            <a:r>
              <a:rPr lang="en-US" sz="2000" i="1" dirty="0"/>
              <a:t>[John 7:32; 8:6]</a:t>
            </a:r>
            <a:endParaRPr lang="en-US" i="1" dirty="0"/>
          </a:p>
          <a:p>
            <a:r>
              <a:rPr lang="en-US" baseline="30000" dirty="0"/>
              <a:t>14 </a:t>
            </a:r>
            <a:r>
              <a:rPr lang="en-US" dirty="0"/>
              <a:t>Jesus told them, “These claims are valid even though I make them about myself.</a:t>
            </a:r>
          </a:p>
          <a:p>
            <a:r>
              <a:rPr lang="en-US" dirty="0"/>
              <a:t>For </a:t>
            </a:r>
            <a:r>
              <a:rPr lang="en-US" u="sng" dirty="0"/>
              <a:t>I know where I came from</a:t>
            </a:r>
            <a:r>
              <a:rPr lang="en-US" dirty="0"/>
              <a:t> and where I am going, but you don’t know this about me.</a:t>
            </a:r>
          </a:p>
        </p:txBody>
      </p:sp>
    </p:spTree>
    <p:extLst>
      <p:ext uri="{BB962C8B-B14F-4D97-AF65-F5344CB8AC3E}">
        <p14:creationId xmlns:p14="http://schemas.microsoft.com/office/powerpoint/2010/main" val="35973977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 </a:t>
            </a:r>
            <a:r>
              <a:rPr lang="en-US" dirty="0"/>
              <a:t>You judge me by human standards,</a:t>
            </a:r>
            <a:br>
              <a:rPr lang="en-US" dirty="0"/>
            </a:br>
            <a:r>
              <a:rPr lang="en-US" dirty="0"/>
              <a:t>but </a:t>
            </a:r>
            <a:r>
              <a:rPr lang="en-US" u="sng" dirty="0"/>
              <a:t>I do not judge anyone</a:t>
            </a:r>
            <a:r>
              <a:rPr lang="en-US" dirty="0"/>
              <a:t>. </a:t>
            </a:r>
            <a:r>
              <a:rPr lang="en-US" sz="2000" i="1" dirty="0"/>
              <a:t>[cf. John 7:24]</a:t>
            </a:r>
            <a:endParaRPr lang="en-US" i="1" dirty="0"/>
          </a:p>
          <a:p>
            <a:r>
              <a:rPr lang="en-US" baseline="30000" dirty="0"/>
              <a:t>16 </a:t>
            </a:r>
            <a:r>
              <a:rPr lang="en-US" dirty="0"/>
              <a:t>And if I did, my judgment would be correct in every respect because I am not alone.</a:t>
            </a:r>
          </a:p>
          <a:p>
            <a:r>
              <a:rPr lang="en-US" dirty="0"/>
              <a:t>The </a:t>
            </a:r>
            <a:r>
              <a:rPr lang="en-US" u="sng" dirty="0"/>
              <a:t>Father</a:t>
            </a:r>
            <a:r>
              <a:rPr lang="en-US" dirty="0"/>
              <a:t> who sent me is with me.</a:t>
            </a:r>
          </a:p>
        </p:txBody>
      </p:sp>
    </p:spTree>
    <p:extLst>
      <p:ext uri="{BB962C8B-B14F-4D97-AF65-F5344CB8AC3E}">
        <p14:creationId xmlns:p14="http://schemas.microsoft.com/office/powerpoint/2010/main" val="19873465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Jesus spoke to the people once more and said, </a:t>
            </a:r>
          </a:p>
          <a:p>
            <a:r>
              <a:rPr lang="en-US" dirty="0"/>
              <a:t>“I am the light of the world.</a:t>
            </a:r>
          </a:p>
          <a:p>
            <a:r>
              <a:rPr lang="en-US" dirty="0"/>
              <a:t>If you follow me, </a:t>
            </a:r>
            <a:br>
              <a:rPr lang="en-US" dirty="0"/>
            </a:br>
            <a:r>
              <a:rPr lang="en-US" dirty="0"/>
              <a:t>you won’t have to walk in darkness, </a:t>
            </a:r>
            <a:br>
              <a:rPr lang="en-US" dirty="0"/>
            </a:br>
            <a:r>
              <a:rPr lang="en-US" dirty="0"/>
              <a:t>because you will have the light that leads to life.”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 </a:t>
            </a:r>
            <a:r>
              <a:rPr lang="en-US" dirty="0"/>
              <a:t>“</a:t>
            </a:r>
            <a:r>
              <a:rPr lang="en-US" u="sng" dirty="0"/>
              <a:t>Where is your father?</a:t>
            </a:r>
            <a:r>
              <a:rPr lang="en-US" dirty="0"/>
              <a:t>” they asked. </a:t>
            </a:r>
          </a:p>
          <a:p>
            <a:r>
              <a:rPr lang="en-US" dirty="0"/>
              <a:t>Jesus answered, “Since you don’t know who I am, you don’t know who my Father is…</a:t>
            </a:r>
          </a:p>
        </p:txBody>
      </p:sp>
    </p:spTree>
    <p:extLst>
      <p:ext uri="{BB962C8B-B14F-4D97-AF65-F5344CB8AC3E}">
        <p14:creationId xmlns:p14="http://schemas.microsoft.com/office/powerpoint/2010/main" val="25897462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 </a:t>
            </a:r>
            <a:r>
              <a:rPr lang="en-US" dirty="0"/>
              <a:t>Then again Jesus said to them,</a:t>
            </a:r>
            <a:endParaRPr lang="en-US" i="1" dirty="0"/>
          </a:p>
          <a:p>
            <a:r>
              <a:rPr lang="en-US" dirty="0"/>
              <a:t>“I am going away.</a:t>
            </a:r>
          </a:p>
          <a:p>
            <a:r>
              <a:rPr lang="en-US" dirty="0"/>
              <a:t>You will search for me but will </a:t>
            </a:r>
            <a:r>
              <a:rPr lang="en-US" u="sng" dirty="0"/>
              <a:t>die</a:t>
            </a:r>
            <a:r>
              <a:rPr lang="en-US" dirty="0"/>
              <a:t> in your sin.</a:t>
            </a:r>
            <a:br>
              <a:rPr lang="en-US" dirty="0"/>
            </a:br>
            <a:r>
              <a:rPr lang="en-US" dirty="0"/>
              <a:t>You cannot come where I am going.” </a:t>
            </a:r>
            <a:r>
              <a:rPr lang="en-US" sz="1800" i="1" dirty="0"/>
              <a:t>[Romans 6:23]</a:t>
            </a:r>
            <a:endParaRPr lang="en-US" i="1" dirty="0"/>
          </a:p>
          <a:p>
            <a:r>
              <a:rPr lang="en-US" baseline="30000" dirty="0"/>
              <a:t>22 </a:t>
            </a:r>
            <a:r>
              <a:rPr lang="en-US" dirty="0"/>
              <a:t>The people asked,</a:t>
            </a:r>
            <a:br>
              <a:rPr lang="en-US" dirty="0"/>
            </a:br>
            <a:r>
              <a:rPr lang="en-US" dirty="0"/>
              <a:t>“Is he planning to commit suicide?</a:t>
            </a:r>
          </a:p>
          <a:p>
            <a:r>
              <a:rPr lang="en-US" u="sng" dirty="0"/>
              <a:t>What does he mean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‘You cannot come where I am going’?”</a:t>
            </a:r>
          </a:p>
        </p:txBody>
      </p:sp>
    </p:spTree>
    <p:extLst>
      <p:ext uri="{BB962C8B-B14F-4D97-AF65-F5344CB8AC3E}">
        <p14:creationId xmlns:p14="http://schemas.microsoft.com/office/powerpoint/2010/main" val="14816866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 </a:t>
            </a:r>
            <a:r>
              <a:rPr lang="en-US" dirty="0"/>
              <a:t>Jesus continued, </a:t>
            </a:r>
            <a:br>
              <a:rPr lang="en-US" dirty="0"/>
            </a:br>
            <a:r>
              <a:rPr lang="en-US" dirty="0"/>
              <a:t>“You are from below; I am from above.</a:t>
            </a:r>
          </a:p>
          <a:p>
            <a:r>
              <a:rPr lang="en-US" dirty="0"/>
              <a:t>You are of this world; </a:t>
            </a:r>
            <a:r>
              <a:rPr lang="en-US" u="sng" dirty="0"/>
              <a:t>I am not of this world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3069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 </a:t>
            </a:r>
            <a:r>
              <a:rPr lang="en-US" dirty="0"/>
              <a:t>That is why I said that </a:t>
            </a:r>
            <a:r>
              <a:rPr lang="en-US" u="sng" dirty="0"/>
              <a:t>you will die in your sins</a:t>
            </a:r>
            <a:r>
              <a:rPr lang="en-US" dirty="0"/>
              <a:t>; </a:t>
            </a:r>
          </a:p>
          <a:p>
            <a:r>
              <a:rPr lang="en-US" dirty="0"/>
              <a:t>for unless you believe that I AM </a:t>
            </a:r>
            <a:r>
              <a:rPr lang="en-US" i="1" dirty="0"/>
              <a:t>who I claim to be</a:t>
            </a:r>
            <a:r>
              <a:rPr lang="en-US" dirty="0"/>
              <a:t>, you will die in your sins.”</a:t>
            </a:r>
          </a:p>
        </p:txBody>
      </p:sp>
    </p:spTree>
    <p:extLst>
      <p:ext uri="{BB962C8B-B14F-4D97-AF65-F5344CB8AC3E}">
        <p14:creationId xmlns:p14="http://schemas.microsoft.com/office/powerpoint/2010/main" val="37503749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is why I said that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will die in your sins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unless you believe that </a:t>
            </a:r>
            <a:r>
              <a:rPr lang="en-US" dirty="0"/>
              <a:t>I AM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I claim to be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you will die in your sins.”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CE36290-F543-06A6-57D0-B657141572C6}"/>
              </a:ext>
            </a:extLst>
          </p:cNvPr>
          <p:cNvSpPr/>
          <p:nvPr/>
        </p:nvSpPr>
        <p:spPr bwMode="auto">
          <a:xfrm>
            <a:off x="2336800" y="1333500"/>
            <a:ext cx="5486400" cy="10341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AM WHO I AM”</a:t>
            </a:r>
          </a:p>
          <a:p>
            <a:pPr algn="ctr">
              <a:lnSpc>
                <a:spcPct val="90000"/>
              </a:lnSpc>
            </a:pP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(Exodus 3:14)</a:t>
            </a:r>
          </a:p>
        </p:txBody>
      </p:sp>
    </p:spTree>
    <p:extLst>
      <p:ext uri="{BB962C8B-B14F-4D97-AF65-F5344CB8AC3E}">
        <p14:creationId xmlns:p14="http://schemas.microsoft.com/office/powerpoint/2010/main" val="237977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is why I said that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will die in your sins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unless you believe that </a:t>
            </a:r>
            <a:r>
              <a:rPr lang="en-US" dirty="0"/>
              <a:t>I AM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I claim to be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you will die in your sins.”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CE36290-F543-06A6-57D0-B657141572C6}"/>
              </a:ext>
            </a:extLst>
          </p:cNvPr>
          <p:cNvSpPr/>
          <p:nvPr/>
        </p:nvSpPr>
        <p:spPr bwMode="auto">
          <a:xfrm>
            <a:off x="2336800" y="1333500"/>
            <a:ext cx="5486400" cy="10341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AM WHO I AM”</a:t>
            </a:r>
          </a:p>
          <a:p>
            <a:pPr algn="ctr">
              <a:lnSpc>
                <a:spcPct val="90000"/>
              </a:lnSpc>
            </a:pP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(Exodus 3:14)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55F34763-AF93-2176-BE89-BDD0D44C333D}"/>
              </a:ext>
            </a:extLst>
          </p:cNvPr>
          <p:cNvSpPr/>
          <p:nvPr/>
        </p:nvSpPr>
        <p:spPr bwMode="auto">
          <a:xfrm>
            <a:off x="2317750" y="2634377"/>
            <a:ext cx="550545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=“to be” or “to cause to be”</a:t>
            </a:r>
          </a:p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am the God who is there</a:t>
            </a:r>
          </a:p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has always been there</a:t>
            </a:r>
          </a:p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can do anything I want</a:t>
            </a:r>
          </a:p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I will always be there</a:t>
            </a:r>
          </a:p>
        </p:txBody>
      </p:sp>
    </p:spTree>
    <p:extLst>
      <p:ext uri="{BB962C8B-B14F-4D97-AF65-F5344CB8AC3E}">
        <p14:creationId xmlns:p14="http://schemas.microsoft.com/office/powerpoint/2010/main" val="22304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25 </a:t>
            </a:r>
            <a:r>
              <a:rPr lang="en-US" dirty="0"/>
              <a:t>“Who are you?” they demanded. </a:t>
            </a:r>
          </a:p>
          <a:p>
            <a:r>
              <a:rPr lang="en-US" dirty="0"/>
              <a:t>Jesus replied, “The one I have always claimed to be.</a:t>
            </a:r>
          </a:p>
        </p:txBody>
      </p:sp>
    </p:spTree>
    <p:extLst>
      <p:ext uri="{BB962C8B-B14F-4D97-AF65-F5344CB8AC3E}">
        <p14:creationId xmlns:p14="http://schemas.microsoft.com/office/powerpoint/2010/main" val="4077647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28 </a:t>
            </a:r>
            <a:r>
              <a:rPr lang="en-US" dirty="0"/>
              <a:t>So Jesus said, </a:t>
            </a:r>
            <a:br>
              <a:rPr lang="en-US" dirty="0"/>
            </a:br>
            <a:r>
              <a:rPr lang="en-US" dirty="0"/>
              <a:t>“When you have lifted up </a:t>
            </a:r>
            <a:br>
              <a:rPr lang="en-US" dirty="0"/>
            </a:br>
            <a:r>
              <a:rPr lang="en-US" dirty="0"/>
              <a:t>the Son of Man on the cross,</a:t>
            </a:r>
          </a:p>
          <a:p>
            <a:r>
              <a:rPr lang="en-US" dirty="0"/>
              <a:t>	then you will understand that I AM </a:t>
            </a:r>
            <a:r>
              <a:rPr lang="en-US" i="1" dirty="0"/>
              <a:t>he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60084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31 </a:t>
            </a:r>
            <a:r>
              <a:rPr lang="en-US" dirty="0"/>
              <a:t>Jesus said to the people who believed in him, </a:t>
            </a:r>
          </a:p>
          <a:p>
            <a:r>
              <a:rPr lang="en-US" dirty="0"/>
              <a:t>“You are truly my disciples </a:t>
            </a:r>
            <a:br>
              <a:rPr lang="en-US" dirty="0"/>
            </a:br>
            <a:r>
              <a:rPr lang="en-US" dirty="0"/>
              <a:t>if you </a:t>
            </a:r>
            <a:r>
              <a:rPr lang="en-US" u="sng" dirty="0"/>
              <a:t>remain</a:t>
            </a:r>
            <a:r>
              <a:rPr lang="en-US" dirty="0"/>
              <a:t> in my word.</a:t>
            </a:r>
          </a:p>
          <a:p>
            <a:r>
              <a:rPr lang="en-US" baseline="30000" dirty="0"/>
              <a:t>32 </a:t>
            </a:r>
            <a:r>
              <a:rPr lang="en-US" dirty="0"/>
              <a:t>And you will know the truth, </a:t>
            </a:r>
            <a:br>
              <a:rPr lang="en-US" dirty="0"/>
            </a:br>
            <a:r>
              <a:rPr lang="en-US" dirty="0"/>
              <a:t>and the truth </a:t>
            </a:r>
            <a:r>
              <a:rPr lang="en-US" u="sng" dirty="0"/>
              <a:t>will set you free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2283475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33 </a:t>
            </a:r>
            <a:r>
              <a:rPr lang="en-US" dirty="0"/>
              <a:t>“But we are descendants of Abraham,” they said. </a:t>
            </a:r>
          </a:p>
          <a:p>
            <a:r>
              <a:rPr lang="en-US" dirty="0"/>
              <a:t>“We have never been slaves to anyone. </a:t>
            </a:r>
            <a:br>
              <a:rPr lang="en-US" dirty="0"/>
            </a:br>
            <a:r>
              <a:rPr lang="en-US" dirty="0"/>
              <a:t>What do you mean, ‘You will be set free’?” </a:t>
            </a:r>
          </a:p>
          <a:p>
            <a:r>
              <a:rPr lang="en-US" baseline="30000" dirty="0"/>
              <a:t>34 </a:t>
            </a:r>
            <a:r>
              <a:rPr lang="en-US" dirty="0"/>
              <a:t>Jesus replied, “I tell you the truth, </a:t>
            </a:r>
            <a:br>
              <a:rPr lang="en-US" dirty="0"/>
            </a:br>
            <a:r>
              <a:rPr lang="en-US" dirty="0"/>
              <a:t>everyone who sins is a slave of sin.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1BFDCAC-0E9B-CF8F-22E8-FFB7A4CF48FB}"/>
              </a:ext>
            </a:extLst>
          </p:cNvPr>
          <p:cNvSpPr/>
          <p:nvPr/>
        </p:nvSpPr>
        <p:spPr bwMode="auto">
          <a:xfrm>
            <a:off x="2336800" y="4000500"/>
            <a:ext cx="5486400" cy="86793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can do whatever I want!”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6:24; Romans 7:19)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594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spoke to the people once more and said,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dirty="0"/>
              <a:t>I am the light of the world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follow me,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won’t have to walk in darkness,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you will have the light that leads to life.”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4CBFBD7-A388-1C43-6F9F-DD1A21F926EF}"/>
              </a:ext>
            </a:extLst>
          </p:cNvPr>
          <p:cNvSpPr/>
          <p:nvPr/>
        </p:nvSpPr>
        <p:spPr bwMode="auto">
          <a:xfrm>
            <a:off x="1003300" y="3132975"/>
            <a:ext cx="81534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“Light”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Was an important part of the Feast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35 </a:t>
            </a:r>
            <a:r>
              <a:rPr lang="en-US" dirty="0"/>
              <a:t>A slave is not a permanent member of the family, but a son is part of the family forever.</a:t>
            </a:r>
          </a:p>
          <a:p>
            <a:r>
              <a:rPr lang="en-US" baseline="30000" dirty="0"/>
              <a:t>36 </a:t>
            </a:r>
            <a:r>
              <a:rPr lang="en-US" dirty="0"/>
              <a:t>So if the Son sets you free, you are </a:t>
            </a:r>
            <a:r>
              <a:rPr lang="en-US" u="sng" dirty="0"/>
              <a:t>truly free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054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37 </a:t>
            </a:r>
            <a:r>
              <a:rPr lang="en-US" dirty="0"/>
              <a:t>Yes, I realize that you are </a:t>
            </a:r>
            <a:br>
              <a:rPr lang="en-US" dirty="0"/>
            </a:br>
            <a:r>
              <a:rPr lang="en-US" dirty="0"/>
              <a:t>descendants of Abraham.</a:t>
            </a:r>
          </a:p>
          <a:p>
            <a:r>
              <a:rPr lang="en-US" dirty="0"/>
              <a:t>And yet some of you are trying to kill me </a:t>
            </a:r>
            <a:br>
              <a:rPr lang="en-US" dirty="0"/>
            </a:br>
            <a:r>
              <a:rPr lang="en-US" dirty="0"/>
              <a:t>because there’s </a:t>
            </a:r>
            <a:r>
              <a:rPr lang="en-US" u="sng" dirty="0"/>
              <a:t>no room in your hearts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my message.</a:t>
            </a:r>
          </a:p>
          <a:p>
            <a:r>
              <a:rPr lang="en-US" baseline="30000" dirty="0"/>
              <a:t>38 </a:t>
            </a:r>
            <a:r>
              <a:rPr lang="en-US" dirty="0"/>
              <a:t>I am telling you what I saw </a:t>
            </a:r>
            <a:br>
              <a:rPr lang="en-US" dirty="0"/>
            </a:br>
            <a:r>
              <a:rPr lang="en-US" dirty="0"/>
              <a:t>when I was with </a:t>
            </a:r>
            <a:r>
              <a:rPr lang="en-US" u="sng" dirty="0"/>
              <a:t>my Father</a:t>
            </a:r>
            <a:r>
              <a:rPr lang="en-US" dirty="0"/>
              <a:t>.</a:t>
            </a:r>
          </a:p>
          <a:p>
            <a:r>
              <a:rPr lang="en-US" dirty="0"/>
              <a:t>But you are following the advice of </a:t>
            </a:r>
            <a:r>
              <a:rPr lang="en-US" u="sng" dirty="0"/>
              <a:t>your father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701519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39 </a:t>
            </a:r>
            <a:r>
              <a:rPr lang="en-US" dirty="0"/>
              <a:t>“Our father is Abraham!” they declared. </a:t>
            </a:r>
          </a:p>
          <a:p>
            <a:r>
              <a:rPr lang="en-US" dirty="0"/>
              <a:t>“No,” Jesus replied,</a:t>
            </a:r>
          </a:p>
          <a:p>
            <a:r>
              <a:rPr lang="en-US" dirty="0"/>
              <a:t>“for if you were really the children of Abraham,</a:t>
            </a:r>
            <a:br>
              <a:rPr lang="en-US" dirty="0"/>
            </a:br>
            <a:r>
              <a:rPr lang="en-US" dirty="0"/>
              <a:t>you would follow his example.</a:t>
            </a:r>
          </a:p>
        </p:txBody>
      </p:sp>
    </p:spTree>
    <p:extLst>
      <p:ext uri="{BB962C8B-B14F-4D97-AF65-F5344CB8AC3E}">
        <p14:creationId xmlns:p14="http://schemas.microsoft.com/office/powerpoint/2010/main" val="38212747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41 </a:t>
            </a:r>
            <a:r>
              <a:rPr lang="en-US" dirty="0"/>
              <a:t>No, you are imitating </a:t>
            </a:r>
            <a:r>
              <a:rPr lang="en-US" u="sng" dirty="0"/>
              <a:t>your real father</a:t>
            </a:r>
            <a:r>
              <a:rPr lang="en-US" dirty="0"/>
              <a:t>.” </a:t>
            </a:r>
          </a:p>
          <a:p>
            <a:r>
              <a:rPr lang="en-US" dirty="0"/>
              <a:t>They replied, “We aren’t </a:t>
            </a:r>
            <a:r>
              <a:rPr lang="en-US" u="sng" dirty="0"/>
              <a:t>illegitimate children</a:t>
            </a:r>
            <a:r>
              <a:rPr lang="en-US" dirty="0"/>
              <a:t>!</a:t>
            </a:r>
          </a:p>
          <a:p>
            <a:r>
              <a:rPr lang="en-US" dirty="0"/>
              <a:t>God himself is our true Father.”</a:t>
            </a:r>
          </a:p>
        </p:txBody>
      </p:sp>
    </p:spTree>
    <p:extLst>
      <p:ext uri="{BB962C8B-B14F-4D97-AF65-F5344CB8AC3E}">
        <p14:creationId xmlns:p14="http://schemas.microsoft.com/office/powerpoint/2010/main" val="37881188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44 </a:t>
            </a:r>
            <a:r>
              <a:rPr lang="en-US" dirty="0"/>
              <a:t>For you are the children of </a:t>
            </a:r>
          </a:p>
          <a:p>
            <a:r>
              <a:rPr lang="en-US" dirty="0"/>
              <a:t>	</a:t>
            </a:r>
            <a:r>
              <a:rPr lang="en-US" u="sng" dirty="0"/>
              <a:t>your father the devil</a:t>
            </a:r>
            <a:r>
              <a:rPr lang="en-US" dirty="0"/>
              <a:t>,</a:t>
            </a:r>
          </a:p>
          <a:p>
            <a:r>
              <a:rPr lang="en-US" dirty="0"/>
              <a:t>and you love to do the evil things he does.</a:t>
            </a:r>
          </a:p>
          <a:p>
            <a:r>
              <a:rPr lang="en-US" dirty="0"/>
              <a:t>He was a murderer from the beginning.</a:t>
            </a:r>
          </a:p>
          <a:p>
            <a:r>
              <a:rPr lang="en-US" dirty="0"/>
              <a:t>He has always hated the truth, </a:t>
            </a:r>
            <a:br>
              <a:rPr lang="en-US" dirty="0"/>
            </a:br>
            <a:r>
              <a:rPr lang="en-US" dirty="0"/>
              <a:t>because there is no truth in him.</a:t>
            </a:r>
          </a:p>
          <a:p>
            <a:r>
              <a:rPr lang="en-US" dirty="0"/>
              <a:t>When he lies, it is consistent with his character; </a:t>
            </a:r>
            <a:br>
              <a:rPr lang="en-US" dirty="0"/>
            </a:br>
            <a:r>
              <a:rPr lang="en-US" dirty="0"/>
              <a:t>for he is a liar and the father of lies.</a:t>
            </a:r>
          </a:p>
        </p:txBody>
      </p:sp>
    </p:spTree>
    <p:extLst>
      <p:ext uri="{BB962C8B-B14F-4D97-AF65-F5344CB8AC3E}">
        <p14:creationId xmlns:p14="http://schemas.microsoft.com/office/powerpoint/2010/main" val="28114355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48 </a:t>
            </a:r>
            <a:r>
              <a:rPr lang="en-US" dirty="0"/>
              <a:t>The people retorted, “Aren’t we right in saying that you are a Samaritan and demon-possessed?</a:t>
            </a:r>
          </a:p>
          <a:p>
            <a:r>
              <a:rPr lang="en-US" baseline="30000" dirty="0"/>
              <a:t>49 </a:t>
            </a:r>
            <a:r>
              <a:rPr lang="en-US" dirty="0"/>
              <a:t>“No,” Jesus said,</a:t>
            </a:r>
          </a:p>
          <a:p>
            <a:r>
              <a:rPr lang="en-US" dirty="0"/>
              <a:t>“I have no demon in me…</a:t>
            </a:r>
          </a:p>
        </p:txBody>
      </p:sp>
    </p:spTree>
    <p:extLst>
      <p:ext uri="{BB962C8B-B14F-4D97-AF65-F5344CB8AC3E}">
        <p14:creationId xmlns:p14="http://schemas.microsoft.com/office/powerpoint/2010/main" val="3031529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51 </a:t>
            </a:r>
            <a:r>
              <a:rPr lang="en-US" dirty="0"/>
              <a:t>I tell you the truth, anyone who obeys my teaching will never die!” </a:t>
            </a:r>
          </a:p>
          <a:p>
            <a:r>
              <a:rPr lang="en-US" baseline="30000" dirty="0"/>
              <a:t>52 </a:t>
            </a:r>
            <a:r>
              <a:rPr lang="en-US" dirty="0"/>
              <a:t>The people said, </a:t>
            </a:r>
            <a:br>
              <a:rPr lang="en-US" dirty="0"/>
            </a:br>
            <a:r>
              <a:rPr lang="en-US" dirty="0"/>
              <a:t>“Now we know you are possessed by a demon.</a:t>
            </a:r>
          </a:p>
          <a:p>
            <a:r>
              <a:rPr lang="en-US" dirty="0"/>
              <a:t>Even Abraham and the prophets died, but you say, ‘Anyone who obeys my teaching will never die!’</a:t>
            </a:r>
          </a:p>
        </p:txBody>
      </p:sp>
    </p:spTree>
    <p:extLst>
      <p:ext uri="{BB962C8B-B14F-4D97-AF65-F5344CB8AC3E}">
        <p14:creationId xmlns:p14="http://schemas.microsoft.com/office/powerpoint/2010/main" val="9444576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53 </a:t>
            </a:r>
            <a:r>
              <a:rPr lang="en-US" dirty="0"/>
              <a:t>Are you greater than our father Abraham?</a:t>
            </a:r>
            <a:br>
              <a:rPr lang="en-US" dirty="0"/>
            </a:br>
            <a:r>
              <a:rPr lang="en-US" dirty="0"/>
              <a:t>He died, and so did the prophets.</a:t>
            </a:r>
          </a:p>
          <a:p>
            <a:r>
              <a:rPr lang="en-US" dirty="0"/>
              <a:t>Who do you think you are?”</a:t>
            </a:r>
          </a:p>
        </p:txBody>
      </p:sp>
    </p:spTree>
    <p:extLst>
      <p:ext uri="{BB962C8B-B14F-4D97-AF65-F5344CB8AC3E}">
        <p14:creationId xmlns:p14="http://schemas.microsoft.com/office/powerpoint/2010/main" val="39999800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54 </a:t>
            </a:r>
            <a:r>
              <a:rPr lang="en-US" dirty="0"/>
              <a:t>Jesus answered, </a:t>
            </a:r>
            <a:br>
              <a:rPr lang="en-US" dirty="0"/>
            </a:br>
            <a:r>
              <a:rPr lang="en-US" dirty="0"/>
              <a:t>“If I want glory for myself, it doesn’t count.</a:t>
            </a:r>
          </a:p>
          <a:p>
            <a:r>
              <a:rPr lang="en-US" dirty="0"/>
              <a:t>But it is my Father who will glorify me.</a:t>
            </a:r>
          </a:p>
          <a:p>
            <a:r>
              <a:rPr lang="en-US" dirty="0"/>
              <a:t>You say, ‘He is our God,’</a:t>
            </a:r>
          </a:p>
          <a:p>
            <a:r>
              <a:rPr lang="en-US" baseline="30000" dirty="0"/>
              <a:t>55 </a:t>
            </a:r>
            <a:r>
              <a:rPr lang="en-US" dirty="0"/>
              <a:t>but you don’t even know him…</a:t>
            </a:r>
          </a:p>
        </p:txBody>
      </p:sp>
    </p:spTree>
    <p:extLst>
      <p:ext uri="{BB962C8B-B14F-4D97-AF65-F5344CB8AC3E}">
        <p14:creationId xmlns:p14="http://schemas.microsoft.com/office/powerpoint/2010/main" val="852575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56 </a:t>
            </a:r>
            <a:r>
              <a:rPr lang="en-US" dirty="0"/>
              <a:t>Your father Abraham rejoiced as he looked forward to my coming.</a:t>
            </a:r>
          </a:p>
          <a:p>
            <a:r>
              <a:rPr lang="en-US" dirty="0"/>
              <a:t>He saw it and was glad.”</a:t>
            </a:r>
          </a:p>
          <a:p>
            <a:r>
              <a:rPr lang="en-US" baseline="30000" dirty="0"/>
              <a:t>57 </a:t>
            </a:r>
            <a:r>
              <a:rPr lang="en-US" dirty="0"/>
              <a:t>The people said, “You aren’t even fifty years old. How can you say you have seen Abraham?”</a:t>
            </a:r>
          </a:p>
        </p:txBody>
      </p:sp>
    </p:spTree>
    <p:extLst>
      <p:ext uri="{BB962C8B-B14F-4D97-AF65-F5344CB8AC3E}">
        <p14:creationId xmlns:p14="http://schemas.microsoft.com/office/powerpoint/2010/main" val="20808193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3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58 </a:t>
            </a:r>
            <a:r>
              <a:rPr lang="en-US" dirty="0"/>
              <a:t>Jesus answered, “I tell you the truth, </a:t>
            </a:r>
          </a:p>
          <a:p>
            <a:r>
              <a:rPr lang="en-US" dirty="0"/>
              <a:t>	before Abraham came into being, I AM!”</a:t>
            </a:r>
          </a:p>
          <a:p>
            <a:r>
              <a:rPr lang="en-US" baseline="30000" dirty="0"/>
              <a:t>59 </a:t>
            </a:r>
            <a:r>
              <a:rPr lang="en-US" dirty="0"/>
              <a:t>At that point they picked up stones </a:t>
            </a:r>
            <a:br>
              <a:rPr lang="en-US" dirty="0"/>
            </a:br>
            <a:r>
              <a:rPr lang="en-US" dirty="0"/>
              <a:t>to throw at him.</a:t>
            </a:r>
          </a:p>
          <a:p>
            <a:r>
              <a:rPr lang="en-US" dirty="0"/>
              <a:t>But Jesus was hidden from them </a:t>
            </a:r>
            <a:br>
              <a:rPr lang="en-US" dirty="0"/>
            </a:br>
            <a:r>
              <a:rPr lang="en-US" dirty="0"/>
              <a:t>and left the Temple. 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19F38BE4-C41D-7367-88ED-0D250B59BDC4}"/>
              </a:ext>
            </a:extLst>
          </p:cNvPr>
          <p:cNvSpPr/>
          <p:nvPr/>
        </p:nvSpPr>
        <p:spPr bwMode="auto">
          <a:xfrm>
            <a:off x="2336800" y="4000500"/>
            <a:ext cx="5486400" cy="10341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AM WHO I AM”</a:t>
            </a:r>
          </a:p>
          <a:p>
            <a:pPr algn="ctr">
              <a:lnSpc>
                <a:spcPct val="90000"/>
              </a:lnSpc>
            </a:pP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(Exodus 3:14)</a:t>
            </a:r>
          </a:p>
        </p:txBody>
      </p:sp>
    </p:spTree>
    <p:extLst>
      <p:ext uri="{BB962C8B-B14F-4D97-AF65-F5344CB8AC3E}">
        <p14:creationId xmlns:p14="http://schemas.microsoft.com/office/powerpoint/2010/main" val="508538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endParaRPr lang="en-US" sz="4000" dirty="0"/>
          </a:p>
          <a:p>
            <a:pPr marL="0" indent="0" algn="ctr"/>
            <a:r>
              <a:rPr lang="en-US" sz="4400" dirty="0"/>
              <a:t>Jesus offers the light of eternal life.</a:t>
            </a:r>
          </a:p>
          <a:p>
            <a:pPr marL="0" indent="0" algn="ctr"/>
            <a:r>
              <a:rPr lang="en-US" sz="4400" dirty="0"/>
              <a:t>These guys were shutting their eyes.</a:t>
            </a:r>
          </a:p>
          <a:p>
            <a:pPr marL="0" indent="0" algn="ctr"/>
            <a:r>
              <a:rPr lang="en-US" sz="4400" dirty="0"/>
              <a:t>Will you let his light in?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2540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“I Am the Light of the World”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400" i="1" dirty="0">
                <a:ea typeface="ＭＳ Ｐゴシック" pitchFamily="34" charset="-128"/>
              </a:rPr>
              <a:t>(John 8)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46769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Blind Man Sees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68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Jesus spoke to the people once more and said,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dirty="0"/>
              <a:t>I am the light of the world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you follow me,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won’t have to walk in darkness,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you will have the light that leads to life.”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24CBFBD7-A388-1C43-6F9F-DD1A21F926EF}"/>
              </a:ext>
            </a:extLst>
          </p:cNvPr>
          <p:cNvSpPr/>
          <p:nvPr/>
        </p:nvSpPr>
        <p:spPr bwMode="auto">
          <a:xfrm>
            <a:off x="993775" y="3132975"/>
            <a:ext cx="81534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“Light”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Was an important part of the Feast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an important theme in Scripture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ADC3F-7203-C5C8-023B-491F5C37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495300"/>
            <a:ext cx="9821333" cy="4838700"/>
          </a:xfrm>
        </p:spPr>
        <p:txBody>
          <a:bodyPr/>
          <a:lstStyle/>
          <a:p>
            <a:pPr marL="0" indent="0" algn="ctr"/>
            <a:r>
              <a:rPr lang="en-US" dirty="0"/>
              <a:t>“Let there be light”</a:t>
            </a:r>
            <a:br>
              <a:rPr lang="en-US" dirty="0"/>
            </a:br>
            <a:r>
              <a:rPr lang="en-US" sz="1600" i="1" dirty="0"/>
              <a:t>(Genesis 1:3)</a:t>
            </a:r>
            <a:endParaRPr lang="en-US" i="1" dirty="0"/>
          </a:p>
          <a:p>
            <a:pPr marL="0" indent="0" algn="ctr"/>
            <a:endParaRPr lang="en-US" dirty="0"/>
          </a:p>
          <a:p>
            <a:pPr marL="0" indent="0" algn="ctr"/>
            <a:r>
              <a:rPr lang="en-US" dirty="0"/>
              <a:t>The Lord is my light and my salvation; </a:t>
            </a:r>
            <a:br>
              <a:rPr lang="en-US" dirty="0"/>
            </a:br>
            <a:r>
              <a:rPr lang="en-US" dirty="0"/>
              <a:t>Whom shall I fear?</a:t>
            </a:r>
            <a:br>
              <a:rPr lang="en-US" dirty="0"/>
            </a:br>
            <a:r>
              <a:rPr lang="en-US" sz="1600" i="1" dirty="0"/>
              <a:t>(Psalm 27:1)</a:t>
            </a:r>
          </a:p>
          <a:p>
            <a:pPr marL="0" indent="0" algn="ctr"/>
            <a:endParaRPr lang="en-US" i="1" dirty="0"/>
          </a:p>
          <a:p>
            <a:pPr marL="0" indent="0" algn="ctr"/>
            <a:r>
              <a:rPr lang="en-US" dirty="0"/>
              <a:t>Your word is a lamp to my feet </a:t>
            </a:r>
            <a:br>
              <a:rPr lang="en-US" dirty="0"/>
            </a:br>
            <a:r>
              <a:rPr lang="en-US" dirty="0"/>
              <a:t>and a light to my path.</a:t>
            </a:r>
            <a:br>
              <a:rPr lang="en-US" dirty="0"/>
            </a:br>
            <a:r>
              <a:rPr lang="en-US" sz="1600" dirty="0"/>
              <a:t>(Ps. 119:105)</a:t>
            </a:r>
          </a:p>
        </p:txBody>
      </p:sp>
    </p:spTree>
    <p:extLst>
      <p:ext uri="{BB962C8B-B14F-4D97-AF65-F5344CB8AC3E}">
        <p14:creationId xmlns:p14="http://schemas.microsoft.com/office/powerpoint/2010/main" val="2128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ADC3F-7203-C5C8-023B-491F5C37E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dirty="0"/>
              <a:t>    </a:t>
            </a:r>
          </a:p>
          <a:p>
            <a:pPr marL="0" indent="0" algn="ctr"/>
            <a:r>
              <a:rPr lang="en-US" dirty="0"/>
              <a:t>The people who walk in darkness </a:t>
            </a:r>
            <a:br>
              <a:rPr lang="en-US" dirty="0"/>
            </a:br>
            <a:r>
              <a:rPr lang="en-US" dirty="0"/>
              <a:t>will see a great light.</a:t>
            </a:r>
            <a:br>
              <a:rPr lang="en-US" dirty="0"/>
            </a:br>
            <a:r>
              <a:rPr lang="en-US" sz="1600" i="1" dirty="0"/>
              <a:t>(Isaiah 9:2)</a:t>
            </a:r>
            <a:endParaRPr lang="en-US" i="1" dirty="0"/>
          </a:p>
          <a:p>
            <a:pPr marL="0" indent="0" algn="ctr"/>
            <a:endParaRPr lang="en-US" dirty="0"/>
          </a:p>
          <a:p>
            <a:pPr marL="0" indent="0" algn="ctr"/>
            <a:r>
              <a:rPr lang="en-US" dirty="0"/>
              <a:t>I will make you a light to the Gentiles, and </a:t>
            </a:r>
            <a:br>
              <a:rPr lang="en-US" dirty="0"/>
            </a:br>
            <a:r>
              <a:rPr lang="en-US" dirty="0"/>
              <a:t>you will bring my salvation to the ends of the earth.</a:t>
            </a:r>
            <a:br>
              <a:rPr lang="en-US" dirty="0"/>
            </a:br>
            <a:r>
              <a:rPr lang="en-US" sz="1600" i="1" dirty="0"/>
              <a:t>(Isaiah 49:6)</a:t>
            </a:r>
            <a:endParaRPr lang="en-US" i="1" dirty="0"/>
          </a:p>
          <a:p>
            <a:pPr marL="0" indent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ADC3F-7203-C5C8-023B-491F5C37E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495300"/>
            <a:ext cx="9821333" cy="4457700"/>
          </a:xfrm>
        </p:spPr>
        <p:txBody>
          <a:bodyPr anchor="t" anchorCtr="0"/>
          <a:lstStyle/>
          <a:p>
            <a:pPr marL="0" indent="0" algn="ctr"/>
            <a:r>
              <a:rPr lang="en-US" dirty="0"/>
              <a:t>His life brought light to everyone.</a:t>
            </a:r>
            <a:br>
              <a:rPr lang="en-US" dirty="0"/>
            </a:br>
            <a:r>
              <a:rPr lang="en-US" dirty="0"/>
              <a:t>The light shines in the darkness, </a:t>
            </a:r>
            <a:br>
              <a:rPr lang="en-US" dirty="0"/>
            </a:br>
            <a:r>
              <a:rPr lang="en-US" dirty="0"/>
              <a:t>and the darkness can never extinguish it</a:t>
            </a:r>
          </a:p>
          <a:p>
            <a:pPr marL="0" indent="0" algn="ctr"/>
            <a:r>
              <a:rPr lang="en-US" sz="1600" i="1" dirty="0"/>
              <a:t>(John 1:4-5)</a:t>
            </a:r>
          </a:p>
        </p:txBody>
      </p:sp>
    </p:spTree>
    <p:extLst>
      <p:ext uri="{BB962C8B-B14F-4D97-AF65-F5344CB8AC3E}">
        <p14:creationId xmlns:p14="http://schemas.microsoft.com/office/powerpoint/2010/main" val="355825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1900</Words>
  <Application>Microsoft Office PowerPoint</Application>
  <PresentationFormat>Custom</PresentationFormat>
  <Paragraphs>231</Paragraphs>
  <Slides>42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The Light of the World</vt:lpstr>
      <vt:lpstr>John 8</vt:lpstr>
      <vt:lpstr>John 8</vt:lpstr>
      <vt:lpstr>PowerPoint Presentation</vt:lpstr>
      <vt:lpstr>PowerPoint Presentation</vt:lpstr>
      <vt:lpstr>John 8</vt:lpstr>
      <vt:lpstr>PowerPoint Presentation</vt:lpstr>
      <vt:lpstr>PowerPoint Presentation</vt:lpstr>
      <vt:lpstr>PowerPoint Presentation</vt:lpstr>
      <vt:lpstr>John 8</vt:lpstr>
      <vt:lpstr>John 8</vt:lpstr>
      <vt:lpstr>https://www.cbsnews.com/news/blind-man-runs-half-marathon-with-guide-dogs-thomas-panek-makes-history-finishing-nyc-half-marathon-2019-03-17/</vt:lpstr>
      <vt:lpstr>John 8</vt:lpstr>
      <vt:lpstr>PowerPoint Presentation</vt:lpstr>
      <vt:lpstr>PowerPoint Presentation</vt:lpstr>
      <vt:lpstr>PowerPoint Presentation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John 8</vt:lpstr>
      <vt:lpstr>Conclusions</vt:lpstr>
      <vt:lpstr>“I Am the Light of the World” (John 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2024-05-06T14:04:12Z</dcterms:modified>
</cp:coreProperties>
</file>