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37"/>
  </p:notesMasterIdLst>
  <p:sldIdLst>
    <p:sldId id="1561" r:id="rId3"/>
    <p:sldId id="2775" r:id="rId4"/>
    <p:sldId id="1871" r:id="rId5"/>
    <p:sldId id="2737" r:id="rId6"/>
    <p:sldId id="2738" r:id="rId7"/>
    <p:sldId id="2739" r:id="rId8"/>
    <p:sldId id="2740" r:id="rId9"/>
    <p:sldId id="2766" r:id="rId10"/>
    <p:sldId id="2741" r:id="rId11"/>
    <p:sldId id="2781" r:id="rId12"/>
    <p:sldId id="2743" r:id="rId13"/>
    <p:sldId id="2790" r:id="rId14"/>
    <p:sldId id="2783" r:id="rId15"/>
    <p:sldId id="2782" r:id="rId16"/>
    <p:sldId id="2791" r:id="rId17"/>
    <p:sldId id="2770" r:id="rId18"/>
    <p:sldId id="2744" r:id="rId19"/>
    <p:sldId id="2745" r:id="rId20"/>
    <p:sldId id="2746" r:id="rId21"/>
    <p:sldId id="2747" r:id="rId22"/>
    <p:sldId id="2750" r:id="rId23"/>
    <p:sldId id="2751" r:id="rId24"/>
    <p:sldId id="2752" r:id="rId25"/>
    <p:sldId id="2753" r:id="rId26"/>
    <p:sldId id="2754" r:id="rId27"/>
    <p:sldId id="2776" r:id="rId28"/>
    <p:sldId id="2759" r:id="rId29"/>
    <p:sldId id="2779" r:id="rId30"/>
    <p:sldId id="2786" r:id="rId31"/>
    <p:sldId id="2787" r:id="rId32"/>
    <p:sldId id="2788" r:id="rId33"/>
    <p:sldId id="2784" r:id="rId34"/>
    <p:sldId id="2789" r:id="rId35"/>
    <p:sldId id="27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AEB6"/>
    <a:srgbClr val="6A959E"/>
    <a:srgbClr val="6C9EA8"/>
    <a:srgbClr val="BEDEE2"/>
    <a:srgbClr val="9ECFDA"/>
    <a:srgbClr val="80A1B2"/>
    <a:srgbClr val="344B56"/>
    <a:srgbClr val="A2C4CE"/>
    <a:srgbClr val="A4C2CC"/>
    <a:srgbClr val="9CC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9AD10-CC9D-41FD-B68F-BD5E95C0FF1A}" v="509" dt="2024-06-20T23:53:15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693" autoAdjust="0"/>
    <p:restoredTop sz="71019" autoAdjust="0"/>
  </p:normalViewPr>
  <p:slideViewPr>
    <p:cSldViewPr>
      <p:cViewPr varScale="1">
        <p:scale>
          <a:sx n="56" d="100"/>
          <a:sy n="56" d="100"/>
        </p:scale>
        <p:origin x="48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48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78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15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73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18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1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96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71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32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8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470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63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84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45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0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4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05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2286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27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2286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93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75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9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709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617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567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68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02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3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0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90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5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4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23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6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F0F238F-3B15-C707-4139-86592A2F98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20" y="4003936"/>
            <a:ext cx="6542180" cy="28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13:10) Jesus answered,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“Those who have had a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bath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need only to wash their feet. Their whole body is clean.</a:t>
            </a:r>
          </a:p>
          <a:p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you are clean,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though not every one of you.”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he knew who was going to betray him.</a:t>
            </a:r>
          </a:p>
        </p:txBody>
      </p:sp>
    </p:spTree>
    <p:extLst>
      <p:ext uri="{BB962C8B-B14F-4D97-AF65-F5344CB8AC3E}">
        <p14:creationId xmlns:p14="http://schemas.microsoft.com/office/powerpoint/2010/main" val="13108777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13:12) When he had finished washing their feet, he put on his clothes and returned to his place.</a:t>
            </a:r>
          </a:p>
          <a:p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“Do you understand what I have done for you?”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 asked them.</a:t>
            </a:r>
          </a:p>
        </p:txBody>
      </p:sp>
    </p:spTree>
    <p:extLst>
      <p:ext uri="{BB962C8B-B14F-4D97-AF65-F5344CB8AC3E}">
        <p14:creationId xmlns:p14="http://schemas.microsoft.com/office/powerpoint/2010/main" val="3085955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13:12) When he had finished washing their feet, he put on his clothes and returned to his place.</a:t>
            </a:r>
          </a:p>
          <a:p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“Do you understand what I have done for you?”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 asked them.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46DDF39E-6AD0-653A-8303-6C864C8CE122}"/>
              </a:ext>
            </a:extLst>
          </p:cNvPr>
          <p:cNvSpPr/>
          <p:nvPr/>
        </p:nvSpPr>
        <p:spPr>
          <a:xfrm>
            <a:off x="5410200" y="381000"/>
            <a:ext cx="6388608" cy="579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Does foot washing refer to 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forgiveness?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No! Contra Carson (p.464), Köstenberger (p.460), Morris (p.548), Kruse (p.277).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“You are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completely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clean.”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NASB, Verse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washed Judas’ feet.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Verse 11; John 6:70; 17:12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wash one another’s feet.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Verse 14; 1 Timothy 5:10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197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13:12) When he had finished washing their feet, he put on his clothes and returned to his place.</a:t>
            </a:r>
          </a:p>
          <a:p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“Do you understand what I have done for you?”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 asked them.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6DDF39E-6AD0-653A-8303-6C864C8CE122}"/>
              </a:ext>
            </a:extLst>
          </p:cNvPr>
          <p:cNvSpPr/>
          <p:nvPr/>
        </p:nvSpPr>
        <p:spPr>
          <a:xfrm>
            <a:off x="5410200" y="381000"/>
            <a:ext cx="6388608" cy="579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Does foot washing refer to 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refreshment?</a:t>
            </a:r>
          </a:p>
          <a:p>
            <a:pPr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Yes! See Gerald L. Borchert,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12-21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(Nashville: Broadman, 2002), 82.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“You have no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with me.”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“Share” (NET, BDAG, p.634)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willing to serve?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will to be served?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4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13:12) When he had finished washing their feet, he put on his clothes and returned to his place.</a:t>
            </a:r>
          </a:p>
          <a:p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“Do you understand what I have done for you?”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 asked them.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A724D9B6-3018-99C2-1E5A-1A41FC6F6CAA}"/>
              </a:ext>
            </a:extLst>
          </p:cNvPr>
          <p:cNvSpPr/>
          <p:nvPr/>
        </p:nvSpPr>
        <p:spPr>
          <a:xfrm>
            <a:off x="5410200" y="-152400"/>
            <a:ext cx="6388608" cy="579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servant love?</a:t>
            </a:r>
            <a:endParaRPr kumimoji="0" lang="en-US" sz="4800" b="1" i="1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about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feeling well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</a:t>
            </a:r>
            <a:r>
              <a:rPr lang="nl-NL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roubled” (Jn. 12:27)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“deeply grieved” (Mt. 26:38)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about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good timing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was the night before his death</a:t>
            </a:r>
            <a:endParaRPr lang="nl-NL" sz="28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getting what I deserve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Philippians 2:5-9; Matthew 26:53</a:t>
            </a:r>
            <a:endParaRPr lang="nl-NL" sz="28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about 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other person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e.g. Judas and the Twelve</a:t>
            </a:r>
            <a:endParaRPr lang="nl-NL" sz="28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8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13:12) When he had finished washing their feet, he put on his clothes and returned to his place.</a:t>
            </a:r>
          </a:p>
          <a:p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“Do you understand what I have done for you?”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 asked them.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A724D9B6-3018-99C2-1E5A-1A41FC6F6CAA}"/>
              </a:ext>
            </a:extLst>
          </p:cNvPr>
          <p:cNvSpPr/>
          <p:nvPr/>
        </p:nvSpPr>
        <p:spPr>
          <a:xfrm>
            <a:off x="5410200" y="-152400"/>
            <a:ext cx="6388608" cy="579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servant love?</a:t>
            </a:r>
            <a:endParaRPr kumimoji="0" lang="en-US" sz="4800" b="1" i="1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about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feeling well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</a:t>
            </a:r>
            <a:r>
              <a:rPr lang="nl-NL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roubled” (Jn. 12:27)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“deeply grieved” (Mt. 26:38)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about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good timing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was the night before his death</a:t>
            </a:r>
            <a:endParaRPr lang="nl-NL" sz="28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getting what I deserve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Philippians 2:5-9; Matthew 26:53</a:t>
            </a:r>
            <a:endParaRPr lang="nl-NL" sz="28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about 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other person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e.g. Judas and the Twelve</a:t>
            </a:r>
            <a:endParaRPr lang="nl-NL" sz="28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C177BB74-7D4C-2308-4123-A0AA11C0E482}"/>
              </a:ext>
            </a:extLst>
          </p:cNvPr>
          <p:cNvSpPr/>
          <p:nvPr/>
        </p:nvSpPr>
        <p:spPr>
          <a:xfrm>
            <a:off x="72934" y="4479655"/>
            <a:ext cx="11646408" cy="2209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would anyone want to pursue a lifestyle of sacrificial love??</a:t>
            </a:r>
            <a:endParaRPr lang="nl-NL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9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13:3) Jesus knew that the Father had put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things under his power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that he had come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God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was returning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God.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he got up from the meal…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558136-7A5A-C754-05E2-019C7D79CB61}"/>
              </a:ext>
            </a:extLst>
          </p:cNvPr>
          <p:cNvSpPr/>
          <p:nvPr/>
        </p:nvSpPr>
        <p:spPr>
          <a:xfrm>
            <a:off x="85126" y="5940552"/>
            <a:ext cx="8601674" cy="85478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#1. Love comes from a new identity</a:t>
            </a:r>
          </a:p>
        </p:txBody>
      </p:sp>
    </p:spTree>
    <p:extLst>
      <p:ext uri="{BB962C8B-B14F-4D97-AF65-F5344CB8AC3E}">
        <p14:creationId xmlns:p14="http://schemas.microsoft.com/office/powerpoint/2010/main" val="283993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13:13) “You call me ‘Teacher’ and ‘Lord,’ and rightly so, for that is what I am.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that I, your Lord and Teacher, have washed your feet, you also should wash one another’s feet.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have set you an example that you should do as I have done for you.”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E90C84-13F1-14EE-F267-1BF090479029}"/>
              </a:ext>
            </a:extLst>
          </p:cNvPr>
          <p:cNvSpPr/>
          <p:nvPr/>
        </p:nvSpPr>
        <p:spPr>
          <a:xfrm>
            <a:off x="85126" y="5940552"/>
            <a:ext cx="8601674" cy="85478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#2. We were loved by God first</a:t>
            </a:r>
          </a:p>
        </p:txBody>
      </p:sp>
    </p:spTree>
    <p:extLst>
      <p:ext uri="{BB962C8B-B14F-4D97-AF65-F5344CB8AC3E}">
        <p14:creationId xmlns:p14="http://schemas.microsoft.com/office/powerpoint/2010/main" val="41963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13:16) “Very truly I tell you, no servant is greater than his master, nor is a messenger greater than the one who sent him.”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F9BC6647-F149-75DF-69F0-687C6EF937B0}"/>
              </a:ext>
            </a:extLst>
          </p:cNvPr>
          <p:cNvSpPr/>
          <p:nvPr/>
        </p:nvSpPr>
        <p:spPr>
          <a:xfrm>
            <a:off x="1981200" y="2910654"/>
            <a:ext cx="9220200" cy="181374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next time I refuse to serve: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think I deserve more than Jesus.”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A35AFF-C55B-92A0-63A0-E53A5486C918}"/>
              </a:ext>
            </a:extLst>
          </p:cNvPr>
          <p:cNvSpPr/>
          <p:nvPr/>
        </p:nvSpPr>
        <p:spPr>
          <a:xfrm>
            <a:off x="85126" y="5940552"/>
            <a:ext cx="8601674" cy="85478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#2. We were loved by God first</a:t>
            </a:r>
          </a:p>
        </p:txBody>
      </p:sp>
    </p:spTree>
    <p:extLst>
      <p:ext uri="{BB962C8B-B14F-4D97-AF65-F5344CB8AC3E}">
        <p14:creationId xmlns:p14="http://schemas.microsoft.com/office/powerpoint/2010/main" val="29768390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13:17) “If you know these things,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will be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blessed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if you do them.”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FA9BE2-2024-B628-5060-7F3AC940476D}"/>
              </a:ext>
            </a:extLst>
          </p:cNvPr>
          <p:cNvSpPr/>
          <p:nvPr/>
        </p:nvSpPr>
        <p:spPr>
          <a:xfrm>
            <a:off x="85126" y="5940552"/>
            <a:ext cx="8601674" cy="85478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#3. Giving is the key to a happy life</a:t>
            </a:r>
          </a:p>
        </p:txBody>
      </p:sp>
    </p:spTree>
    <p:extLst>
      <p:ext uri="{BB962C8B-B14F-4D97-AF65-F5344CB8AC3E}">
        <p14:creationId xmlns:p14="http://schemas.microsoft.com/office/powerpoint/2010/main" val="182800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6FC247-0DA9-DC90-DC87-67E56BAE081B}"/>
              </a:ext>
            </a:extLst>
          </p:cNvPr>
          <p:cNvSpPr txBox="1"/>
          <p:nvPr/>
        </p:nvSpPr>
        <p:spPr>
          <a:xfrm>
            <a:off x="72934" y="47423"/>
            <a:ext cx="861386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Context: The Final Night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 is trembling with fear.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(John 12:27) “My soul has become troubled.”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(Mt. 26:38) “My soul is deeply grieved</a:t>
            </a:r>
            <a:r>
              <a:rPr lang="en-US" sz="2800" b="1" dirty="0"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the point of death.”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Once again, the disciples are in an argument over who is the greatest.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Mark 9:33-34; 10:35-41; </a:t>
            </a:r>
            <a:r>
              <a:rPr lang="en-US" sz="2800" b="1" dirty="0"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Luke 22:24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9ECF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Judas recently betrayed Jesus for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 pieces of silver…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26:15; Mark 14:10-11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9ECF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73A117-EF85-E124-ED97-2BEEBAC83895}"/>
              </a:ext>
            </a:extLst>
          </p:cNvPr>
          <p:cNvSpPr/>
          <p:nvPr/>
        </p:nvSpPr>
        <p:spPr>
          <a:xfrm>
            <a:off x="85126" y="5940552"/>
            <a:ext cx="8601674" cy="85478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#4. This will make us or break 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13:21) After he had said this, Jesus was troubled in spirit and said,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“Very truly I tell you, one of you is going to betray me.”</a:t>
            </a:r>
          </a:p>
        </p:txBody>
      </p:sp>
    </p:spTree>
    <p:extLst>
      <p:ext uri="{BB962C8B-B14F-4D97-AF65-F5344CB8AC3E}">
        <p14:creationId xmlns:p14="http://schemas.microsoft.com/office/powerpoint/2010/main" val="41859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13:22) His disciples stared at one another, at a loss to know which of them he meant.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ADB6CC-E6B4-45BD-9607-49B6CEC73B54}"/>
              </a:ext>
            </a:extLst>
          </p:cNvPr>
          <p:cNvSpPr/>
          <p:nvPr/>
        </p:nvSpPr>
        <p:spPr>
          <a:xfrm>
            <a:off x="85126" y="5940552"/>
            <a:ext cx="8601674" cy="85478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#4. This will make us or break us</a:t>
            </a:r>
          </a:p>
        </p:txBody>
      </p:sp>
    </p:spTree>
    <p:extLst>
      <p:ext uri="{BB962C8B-B14F-4D97-AF65-F5344CB8AC3E}">
        <p14:creationId xmlns:p14="http://schemas.microsoft.com/office/powerpoint/2010/main" val="2478877212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13:23) One of them, the disciple whom Jesus loved, was reclining next to him.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1DB924-06C7-5F50-4839-33C8BFFC5F54}"/>
              </a:ext>
            </a:extLst>
          </p:cNvPr>
          <p:cNvSpPr/>
          <p:nvPr/>
        </p:nvSpPr>
        <p:spPr>
          <a:xfrm>
            <a:off x="85126" y="5940552"/>
            <a:ext cx="8601674" cy="85478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#4. This will make us or break us</a:t>
            </a:r>
          </a:p>
        </p:txBody>
      </p:sp>
    </p:spTree>
    <p:extLst>
      <p:ext uri="{BB962C8B-B14F-4D97-AF65-F5344CB8AC3E}">
        <p14:creationId xmlns:p14="http://schemas.microsoft.com/office/powerpoint/2010/main" val="2339295792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13:24) Simon Peter motioned to this disciple and said,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“Ask him which one he means.”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Leaning back against Jesus, he asked him, “Lord, who is it?”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A9FD4-FA53-08ED-4BD5-AAFFDE1794C4}"/>
              </a:ext>
            </a:extLst>
          </p:cNvPr>
          <p:cNvSpPr/>
          <p:nvPr/>
        </p:nvSpPr>
        <p:spPr>
          <a:xfrm>
            <a:off x="85126" y="5940552"/>
            <a:ext cx="8601674" cy="85478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#4. This will make us or break us</a:t>
            </a:r>
          </a:p>
        </p:txBody>
      </p:sp>
    </p:spTree>
    <p:extLst>
      <p:ext uri="{BB962C8B-B14F-4D97-AF65-F5344CB8AC3E}">
        <p14:creationId xmlns:p14="http://schemas.microsoft.com/office/powerpoint/2010/main" val="9971449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13:26) Jesus answered,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“It is the one to whom I will give this piece of bread when I have dipped it in the dish.”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Then, dipping the piece of bread, he gave it to Judas, the son of Simon Iscariot.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AB9EAC-E570-8A25-4768-E3CD2FF54791}"/>
              </a:ext>
            </a:extLst>
          </p:cNvPr>
          <p:cNvSpPr/>
          <p:nvPr/>
        </p:nvSpPr>
        <p:spPr>
          <a:xfrm>
            <a:off x="85126" y="5940552"/>
            <a:ext cx="8601674" cy="85478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#4. This will make us or break us</a:t>
            </a:r>
          </a:p>
        </p:txBody>
      </p:sp>
    </p:spTree>
    <p:extLst>
      <p:ext uri="{BB962C8B-B14F-4D97-AF65-F5344CB8AC3E}">
        <p14:creationId xmlns:p14="http://schemas.microsoft.com/office/powerpoint/2010/main" val="35145076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13:27) As soon as Judas took the bread, Satan entered into him.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Jesus told him, “What you are about to do, do quickly.”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401AF8-3E4A-81B4-91C6-ACA8FAB775FA}"/>
              </a:ext>
            </a:extLst>
          </p:cNvPr>
          <p:cNvSpPr/>
          <p:nvPr/>
        </p:nvSpPr>
        <p:spPr>
          <a:xfrm>
            <a:off x="85126" y="5940552"/>
            <a:ext cx="8601674" cy="85478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#4. This will make us or break us</a:t>
            </a:r>
          </a:p>
        </p:txBody>
      </p:sp>
    </p:spTree>
    <p:extLst>
      <p:ext uri="{BB962C8B-B14F-4D97-AF65-F5344CB8AC3E}">
        <p14:creationId xmlns:p14="http://schemas.microsoft.com/office/powerpoint/2010/main" val="21561416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13:30) As soon as Judas had taken the bread, he went out.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it was night.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850CAE-AA8D-6060-8A2B-A47230FB47BA}"/>
              </a:ext>
            </a:extLst>
          </p:cNvPr>
          <p:cNvSpPr/>
          <p:nvPr/>
        </p:nvSpPr>
        <p:spPr>
          <a:xfrm>
            <a:off x="85126" y="5940552"/>
            <a:ext cx="8601674" cy="85478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#4. This will make us or break us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9F0AEC36-3950-DDDA-3ABE-3CA7829B216A}"/>
              </a:ext>
            </a:extLst>
          </p:cNvPr>
          <p:cNvSpPr/>
          <p:nvPr/>
        </p:nvSpPr>
        <p:spPr>
          <a:xfrm>
            <a:off x="5029200" y="1600200"/>
            <a:ext cx="5334000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was the final teaching Judas ever heard from Jesus?</a:t>
            </a:r>
          </a:p>
        </p:txBody>
      </p:sp>
    </p:spTree>
    <p:extLst>
      <p:ext uri="{BB962C8B-B14F-4D97-AF65-F5344CB8AC3E}">
        <p14:creationId xmlns:p14="http://schemas.microsoft.com/office/powerpoint/2010/main" val="36358345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13:34) “A new command I give you: Love one another.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I have loved you,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you must love one another.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this everyone will know that you are my disciples,</a:t>
            </a:r>
          </a:p>
          <a:p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you love one another.”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31270-75C0-EAF2-02FA-BF21FB1AF38E}"/>
              </a:ext>
            </a:extLst>
          </p:cNvPr>
          <p:cNvSpPr/>
          <p:nvPr/>
        </p:nvSpPr>
        <p:spPr>
          <a:xfrm>
            <a:off x="85126" y="5940552"/>
            <a:ext cx="8613866" cy="85478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#5. It convinces others of God’s love</a:t>
            </a:r>
          </a:p>
        </p:txBody>
      </p:sp>
    </p:spTree>
    <p:extLst>
      <p:ext uri="{BB962C8B-B14F-4D97-AF65-F5344CB8AC3E}">
        <p14:creationId xmlns:p14="http://schemas.microsoft.com/office/powerpoint/2010/main" val="19192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83999"/>
            <a:ext cx="86138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don’t we serve?</a:t>
            </a:r>
          </a:p>
          <a:p>
            <a:pPr algn="ctr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“I’ve tried serving before, but it was awkward and not really all that enjoyable.”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E2521C94-E79B-F199-435A-384AEE3F15CF}"/>
              </a:ext>
            </a:extLst>
          </p:cNvPr>
          <p:cNvSpPr/>
          <p:nvPr/>
        </p:nvSpPr>
        <p:spPr>
          <a:xfrm>
            <a:off x="2286000" y="3223320"/>
            <a:ext cx="9601200" cy="34182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did Jesus feel?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have set you an example” (v.15).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many times did you try?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can’t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dabble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with this.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 minutes of “feeling awkward”?</a:t>
            </a:r>
          </a:p>
        </p:txBody>
      </p:sp>
    </p:spTree>
    <p:extLst>
      <p:ext uri="{BB962C8B-B14F-4D97-AF65-F5344CB8AC3E}">
        <p14:creationId xmlns:p14="http://schemas.microsoft.com/office/powerpoint/2010/main" val="189575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83999"/>
            <a:ext cx="861386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don’t we serve?</a:t>
            </a:r>
          </a:p>
          <a:p>
            <a:pPr algn="ctr"/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“I’ve tried serving before, but it was awkward and not really all that enjoyable.”</a:t>
            </a:r>
          </a:p>
          <a:p>
            <a:pPr algn="ctr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don’t know what to do or say. I’m afraid of failure.”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A0DBC8D-06CF-0EB0-51DF-B5D735309FF7}"/>
              </a:ext>
            </a:extLst>
          </p:cNvPr>
          <p:cNvSpPr/>
          <p:nvPr/>
        </p:nvSpPr>
        <p:spPr>
          <a:xfrm>
            <a:off x="5791200" y="4419421"/>
            <a:ext cx="6172200" cy="228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can’t fail when it comes to washing feet!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Unless you focus on yourself…</a:t>
            </a:r>
          </a:p>
        </p:txBody>
      </p:sp>
    </p:spTree>
    <p:extLst>
      <p:ext uri="{BB962C8B-B14F-4D97-AF65-F5344CB8AC3E}">
        <p14:creationId xmlns:p14="http://schemas.microsoft.com/office/powerpoint/2010/main" val="33673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13:1) It was just before the Passover Festival.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knew that the hour had come for him to leave this world and go to the Father.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Having loved his own who were in the world, he loved them to the end.</a:t>
            </a:r>
          </a:p>
        </p:txBody>
      </p:sp>
    </p:spTree>
    <p:extLst>
      <p:ext uri="{BB962C8B-B14F-4D97-AF65-F5344CB8AC3E}">
        <p14:creationId xmlns:p14="http://schemas.microsoft.com/office/powerpoint/2010/main" val="35131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83999"/>
            <a:ext cx="86138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don’t we serve?</a:t>
            </a:r>
          </a:p>
          <a:p>
            <a:pPr algn="ctr"/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“I’ve tried serving before, but it was awkward and not really all that enjoyable.”</a:t>
            </a:r>
          </a:p>
          <a:p>
            <a:pPr algn="ctr"/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don’t know what to do or say. I’m afraid of failure.”</a:t>
            </a:r>
          </a:p>
          <a:p>
            <a:pPr algn="ctr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“Nobody ever initiates with me.”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E9288E6-F20A-798B-6267-1B6396E89573}"/>
              </a:ext>
            </a:extLst>
          </p:cNvPr>
          <p:cNvSpPr/>
          <p:nvPr/>
        </p:nvSpPr>
        <p:spPr>
          <a:xfrm>
            <a:off x="609600" y="685800"/>
            <a:ext cx="9448800" cy="30546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Really…?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(“Nobody” “ever”)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is a liberating message: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are never held hostage by others.</a:t>
            </a:r>
          </a:p>
        </p:txBody>
      </p:sp>
    </p:spTree>
    <p:extLst>
      <p:ext uri="{BB962C8B-B14F-4D97-AF65-F5344CB8AC3E}">
        <p14:creationId xmlns:p14="http://schemas.microsoft.com/office/powerpoint/2010/main" val="316843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83999"/>
            <a:ext cx="861386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don’t we serve?</a:t>
            </a:r>
          </a:p>
          <a:p>
            <a:pPr algn="ctr"/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“I’ve tried serving before, but it was awkward and not really all that enjoyable.”</a:t>
            </a:r>
          </a:p>
          <a:p>
            <a:pPr algn="ctr"/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don’t know what to do or say. I’m afraid of failure.”</a:t>
            </a:r>
          </a:p>
          <a:p>
            <a:pPr algn="ctr"/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“Nobody ever initiates with me.”</a:t>
            </a:r>
          </a:p>
          <a:p>
            <a:pPr algn="ctr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“I’m having a bad day.”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27FCB53-4970-B8B2-CA79-9569A2BA45D0}"/>
              </a:ext>
            </a:extLst>
          </p:cNvPr>
          <p:cNvSpPr/>
          <p:nvPr/>
        </p:nvSpPr>
        <p:spPr>
          <a:xfrm>
            <a:off x="2350008" y="533400"/>
            <a:ext cx="6324600" cy="421523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Define “bad day.”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would Jesus evaluate your day?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Serving is the best medicine for bad days!</a:t>
            </a:r>
          </a:p>
          <a:p>
            <a:pPr lvl="0" algn="ctr">
              <a:defRPr/>
            </a:pP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have more bad days?</a:t>
            </a:r>
          </a:p>
          <a:p>
            <a:pPr lvl="0" algn="ctr">
              <a:defRPr/>
            </a:pP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 some of the best servants also endure the hardest suffering?</a:t>
            </a:r>
          </a:p>
        </p:txBody>
      </p:sp>
    </p:spTree>
    <p:extLst>
      <p:ext uri="{BB962C8B-B14F-4D97-AF65-F5344CB8AC3E}">
        <p14:creationId xmlns:p14="http://schemas.microsoft.com/office/powerpoint/2010/main" val="111603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83999"/>
            <a:ext cx="861386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don’t we serve?</a:t>
            </a:r>
          </a:p>
          <a:p>
            <a:pPr algn="ctr"/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“I’ve tried serving before, but it was awkward and not really all that enjoyable.”</a:t>
            </a:r>
          </a:p>
          <a:p>
            <a:pPr algn="ctr"/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don’t know what to do or say. I’m afraid of failure.”</a:t>
            </a:r>
          </a:p>
          <a:p>
            <a:pPr algn="ctr"/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“Nobody ever initiates with me.”</a:t>
            </a:r>
          </a:p>
          <a:p>
            <a:pPr algn="ctr"/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“I’m having a bad day.”</a:t>
            </a:r>
          </a:p>
          <a:p>
            <a:pPr algn="ctr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“I’m hurt and annoyed by people.”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4BB9DE4C-2260-7513-D587-6B21BD591312}"/>
              </a:ext>
            </a:extLst>
          </p:cNvPr>
          <p:cNvSpPr/>
          <p:nvPr/>
        </p:nvSpPr>
        <p:spPr>
          <a:xfrm>
            <a:off x="3505200" y="3581400"/>
            <a:ext cx="6511834" cy="2209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ever hurt or annoy others?</a:t>
            </a:r>
          </a:p>
        </p:txBody>
      </p:sp>
    </p:spTree>
    <p:extLst>
      <p:ext uri="{BB962C8B-B14F-4D97-AF65-F5344CB8AC3E}">
        <p14:creationId xmlns:p14="http://schemas.microsoft.com/office/powerpoint/2010/main" val="314716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280198" y="83999"/>
            <a:ext cx="816885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Getting Started</a:t>
            </a: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Experience God’s love for yourself.</a:t>
            </a:r>
          </a:p>
          <a:p>
            <a:pPr algn="ctr"/>
            <a:endParaRPr lang="en-US" sz="1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Sit next to those who are further ahead in this area.</a:t>
            </a:r>
          </a:p>
          <a:p>
            <a:pPr algn="ctr"/>
            <a:endParaRPr lang="en-US" sz="1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Move from </a:t>
            </a:r>
            <a:r>
              <a:rPr lang="en-US" sz="48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talking</a:t>
            </a:r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about this to </a:t>
            </a:r>
            <a:r>
              <a:rPr lang="en-US" sz="48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doing it!</a:t>
            </a:r>
          </a:p>
        </p:txBody>
      </p:sp>
    </p:spTree>
    <p:extLst>
      <p:ext uri="{BB962C8B-B14F-4D97-AF65-F5344CB8AC3E}">
        <p14:creationId xmlns:p14="http://schemas.microsoft.com/office/powerpoint/2010/main" val="361777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280198" y="83999"/>
            <a:ext cx="816885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Getting Started</a:t>
            </a: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Experience God’s love for yourself.</a:t>
            </a:r>
          </a:p>
          <a:p>
            <a:pPr algn="ctr"/>
            <a:endParaRPr lang="en-US" sz="1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Sit next to those who are further ahead in this area.</a:t>
            </a:r>
          </a:p>
          <a:p>
            <a:pPr algn="ctr"/>
            <a:endParaRPr lang="en-US" sz="1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Move from </a:t>
            </a:r>
            <a:r>
              <a:rPr lang="en-US" sz="48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talking</a:t>
            </a:r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about this to </a:t>
            </a:r>
            <a:r>
              <a:rPr lang="en-US" sz="48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doing it!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F97E4536-753F-E84D-34B4-C125671C3FFD}"/>
              </a:ext>
            </a:extLst>
          </p:cNvPr>
          <p:cNvSpPr/>
          <p:nvPr/>
        </p:nvSpPr>
        <p:spPr>
          <a:xfrm>
            <a:off x="5511002" y="457200"/>
            <a:ext cx="6400800" cy="3886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(Jn. 13:17) “If you </a:t>
            </a:r>
            <a:r>
              <a:rPr lang="en-US" sz="5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these things,</a:t>
            </a:r>
          </a:p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will be blessed if you </a:t>
            </a:r>
            <a:r>
              <a:rPr lang="en-US" sz="5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them.”</a:t>
            </a:r>
          </a:p>
        </p:txBody>
      </p:sp>
    </p:spTree>
    <p:extLst>
      <p:ext uri="{BB962C8B-B14F-4D97-AF65-F5344CB8AC3E}">
        <p14:creationId xmlns:p14="http://schemas.microsoft.com/office/powerpoint/2010/main" val="8609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13:2) The evening meal was in progress, and the devil had already prompted Judas, the son of Simon Iscariot, to betray Jesus.</a:t>
            </a:r>
          </a:p>
        </p:txBody>
      </p:sp>
    </p:spTree>
    <p:extLst>
      <p:ext uri="{BB962C8B-B14F-4D97-AF65-F5344CB8AC3E}">
        <p14:creationId xmlns:p14="http://schemas.microsoft.com/office/powerpoint/2010/main" val="377213654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13:3) Jesus knew that the Father had put all things under his power,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that he had come from God and was returning to God.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he got up from the meal, took off his outer clothing, and wrapped a towel around his waist.</a:t>
            </a:r>
          </a:p>
        </p:txBody>
      </p:sp>
    </p:spTree>
    <p:extLst>
      <p:ext uri="{BB962C8B-B14F-4D97-AF65-F5344CB8AC3E}">
        <p14:creationId xmlns:p14="http://schemas.microsoft.com/office/powerpoint/2010/main" val="37124393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13:5) After that, he poured water into a basin</a:t>
            </a:r>
          </a:p>
          <a:p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began to wash his disciples’ feet,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drying them with the towel that was wrapped around him.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B1DE2D7-35A0-C92B-67ED-6F418170A058}"/>
              </a:ext>
            </a:extLst>
          </p:cNvPr>
          <p:cNvSpPr/>
          <p:nvPr/>
        </p:nvSpPr>
        <p:spPr>
          <a:xfrm>
            <a:off x="5181600" y="2871216"/>
            <a:ext cx="6248400" cy="354227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Foot washing?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Customary and needed.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ANE people wore sandals—not shoes.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Reserved for slaves!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1:27; 1 Samuel 25:41;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Mekhilta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Exod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21:2;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Kethub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96a</a:t>
            </a:r>
          </a:p>
        </p:txBody>
      </p:sp>
    </p:spTree>
    <p:extLst>
      <p:ext uri="{BB962C8B-B14F-4D97-AF65-F5344CB8AC3E}">
        <p14:creationId xmlns:p14="http://schemas.microsoft.com/office/powerpoint/2010/main" val="1561821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13:6) He came to Simon Peter, who said to him,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“Lord, are you going to wash my feet?”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replied,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do not realize now what I am doing, but later you will understand.”</a:t>
            </a:r>
          </a:p>
        </p:txBody>
      </p:sp>
    </p:spTree>
    <p:extLst>
      <p:ext uri="{BB962C8B-B14F-4D97-AF65-F5344CB8AC3E}">
        <p14:creationId xmlns:p14="http://schemas.microsoft.com/office/powerpoint/2010/main" val="9808537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13:8) “No,” said Peter, “you shall never wash my feet!” 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answered,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“Unless I wash you, you have no part with me.”</a:t>
            </a:r>
          </a:p>
        </p:txBody>
      </p:sp>
    </p:spTree>
    <p:extLst>
      <p:ext uri="{BB962C8B-B14F-4D97-AF65-F5344CB8AC3E}">
        <p14:creationId xmlns:p14="http://schemas.microsoft.com/office/powerpoint/2010/main" val="8729818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13:9) Simon Peter replied,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“Then, Lord, not just my feet but my hands and my head as well!”</a:t>
            </a:r>
          </a:p>
        </p:txBody>
      </p:sp>
    </p:spTree>
    <p:extLst>
      <p:ext uri="{BB962C8B-B14F-4D97-AF65-F5344CB8AC3E}">
        <p14:creationId xmlns:p14="http://schemas.microsoft.com/office/powerpoint/2010/main" val="5859807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1950</Words>
  <Application>Microsoft Office PowerPoint</Application>
  <PresentationFormat>Widescreen</PresentationFormat>
  <Paragraphs>211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2024-06-25T16:52:16Z</dcterms:created>
  <dcterms:modified xsi:type="dcterms:W3CDTF">2024-06-25T16:52:23Z</dcterms:modified>
</cp:coreProperties>
</file>