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1"/>
  </p:notesMasterIdLst>
  <p:sldIdLst>
    <p:sldId id="4158" r:id="rId2"/>
    <p:sldId id="7627" r:id="rId3"/>
    <p:sldId id="7761" r:id="rId4"/>
    <p:sldId id="7762" r:id="rId5"/>
    <p:sldId id="7764" r:id="rId6"/>
    <p:sldId id="7765" r:id="rId7"/>
    <p:sldId id="7766" r:id="rId8"/>
    <p:sldId id="7767" r:id="rId9"/>
    <p:sldId id="7768" r:id="rId10"/>
    <p:sldId id="7819" r:id="rId11"/>
    <p:sldId id="7772" r:id="rId12"/>
    <p:sldId id="7773" r:id="rId13"/>
    <p:sldId id="7776" r:id="rId14"/>
    <p:sldId id="7777" r:id="rId15"/>
    <p:sldId id="7778" r:id="rId16"/>
    <p:sldId id="7779" r:id="rId17"/>
    <p:sldId id="7780" r:id="rId18"/>
    <p:sldId id="7781" r:id="rId19"/>
    <p:sldId id="7783" r:id="rId20"/>
    <p:sldId id="7784" r:id="rId21"/>
    <p:sldId id="7785" r:id="rId22"/>
    <p:sldId id="7786" r:id="rId23"/>
    <p:sldId id="7788" r:id="rId24"/>
    <p:sldId id="7789" r:id="rId25"/>
    <p:sldId id="7790" r:id="rId26"/>
    <p:sldId id="7792" r:id="rId27"/>
    <p:sldId id="7758" r:id="rId28"/>
    <p:sldId id="7793" r:id="rId29"/>
    <p:sldId id="7818" r:id="rId30"/>
    <p:sldId id="7794" r:id="rId31"/>
    <p:sldId id="7795" r:id="rId32"/>
    <p:sldId id="7796" r:id="rId33"/>
    <p:sldId id="7798" r:id="rId34"/>
    <p:sldId id="7799" r:id="rId35"/>
    <p:sldId id="7801" r:id="rId36"/>
    <p:sldId id="7802" r:id="rId37"/>
    <p:sldId id="7800" r:id="rId38"/>
    <p:sldId id="7803" r:id="rId39"/>
    <p:sldId id="7804" r:id="rId40"/>
    <p:sldId id="7807" r:id="rId41"/>
    <p:sldId id="7808" r:id="rId42"/>
    <p:sldId id="7810" r:id="rId43"/>
    <p:sldId id="7812" r:id="rId44"/>
    <p:sldId id="7813" r:id="rId45"/>
    <p:sldId id="7814" r:id="rId46"/>
    <p:sldId id="7815" r:id="rId47"/>
    <p:sldId id="7816" r:id="rId48"/>
    <p:sldId id="7771" r:id="rId49"/>
    <p:sldId id="7701" r:id="rId5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FF00"/>
    <a:srgbClr val="800000"/>
    <a:srgbClr val="003F7F"/>
    <a:srgbClr val="CAD7E4"/>
    <a:srgbClr val="E2C7B9"/>
    <a:srgbClr val="DBC1B3"/>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14" autoAdjust="0"/>
    <p:restoredTop sz="74282" autoAdjust="0"/>
  </p:normalViewPr>
  <p:slideViewPr>
    <p:cSldViewPr snapToGrid="0">
      <p:cViewPr varScale="1">
        <p:scale>
          <a:sx n="62" d="100"/>
          <a:sy n="62" d="100"/>
        </p:scale>
        <p:origin x="188" y="44"/>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71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7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llivanM" userId="S::sullivanm@dwellcc.org::350d618f-92d9-45c2-831f-faece6ff0719" providerId="AD" clId="Web-{58FC942D-8E3C-E84C-8E03-4EE3F30EB7FE}"/>
    <pc:docChg chg="modSld">
      <pc:chgData name="SullivanM" userId="S::sullivanm@dwellcc.org::350d618f-92d9-45c2-831f-faece6ff0719" providerId="AD" clId="Web-{58FC942D-8E3C-E84C-8E03-4EE3F30EB7FE}" dt="2022-08-11T15:09:02.228" v="1" actId="20577"/>
      <pc:docMkLst>
        <pc:docMk/>
      </pc:docMkLst>
      <pc:sldChg chg="modSp">
        <pc:chgData name="SullivanM" userId="S::sullivanm@dwellcc.org::350d618f-92d9-45c2-831f-faece6ff0719" providerId="AD" clId="Web-{58FC942D-8E3C-E84C-8E03-4EE3F30EB7FE}" dt="2022-08-11T15:09:02.228" v="1" actId="20577"/>
        <pc:sldMkLst>
          <pc:docMk/>
          <pc:sldMk cId="0" sldId="4158"/>
        </pc:sldMkLst>
        <pc:spChg chg="mod">
          <ac:chgData name="SullivanM" userId="S::sullivanm@dwellcc.org::350d618f-92d9-45c2-831f-faece6ff0719" providerId="AD" clId="Web-{58FC942D-8E3C-E84C-8E03-4EE3F30EB7FE}" dt="2022-08-11T15:09:02.228" v="1" actId="20577"/>
          <ac:spMkLst>
            <pc:docMk/>
            <pc:sldMk cId="0" sldId="4158"/>
            <ac:spMk id="2" creationId="{0A8DBD8C-BE1E-4494-BD6F-EF3B41733F33}"/>
          </ac:spMkLst>
        </pc:spChg>
      </pc:sldChg>
    </pc:docChg>
  </pc:docChgLst>
  <pc:docChgLst>
    <pc:chgData name="SullivanM" userId="350d618f-92d9-45c2-831f-faece6ff0719" providerId="ADAL" clId="{8F77BE04-FF27-48D5-9E4B-3053040C5988}"/>
    <pc:docChg chg="undo custSel addSld delSld modSld sldOrd">
      <pc:chgData name="SullivanM" userId="350d618f-92d9-45c2-831f-faece6ff0719" providerId="ADAL" clId="{8F77BE04-FF27-48D5-9E4B-3053040C5988}" dt="2022-09-11T03:33:28.126" v="3674" actId="478"/>
      <pc:docMkLst>
        <pc:docMk/>
      </pc:docMkLst>
      <pc:sldChg chg="modSp">
        <pc:chgData name="SullivanM" userId="350d618f-92d9-45c2-831f-faece6ff0719" providerId="ADAL" clId="{8F77BE04-FF27-48D5-9E4B-3053040C5988}" dt="2022-09-11T02:03:59.449" v="3170" actId="20577"/>
        <pc:sldMkLst>
          <pc:docMk/>
          <pc:sldMk cId="0" sldId="4158"/>
        </pc:sldMkLst>
        <pc:spChg chg="mod">
          <ac:chgData name="SullivanM" userId="350d618f-92d9-45c2-831f-faece6ff0719" providerId="ADAL" clId="{8F77BE04-FF27-48D5-9E4B-3053040C5988}" dt="2022-09-11T02:03:48.484" v="3137" actId="20577"/>
          <ac:spMkLst>
            <pc:docMk/>
            <pc:sldMk cId="0" sldId="4158"/>
            <ac:spMk id="2" creationId="{0A8DBD8C-BE1E-4494-BD6F-EF3B41733F33}"/>
          </ac:spMkLst>
        </pc:spChg>
        <pc:spChg chg="mod">
          <ac:chgData name="SullivanM" userId="350d618f-92d9-45c2-831f-faece6ff0719" providerId="ADAL" clId="{8F77BE04-FF27-48D5-9E4B-3053040C5988}" dt="2022-09-11T02:03:59.449" v="3170" actId="20577"/>
          <ac:spMkLst>
            <pc:docMk/>
            <pc:sldMk cId="0" sldId="4158"/>
            <ac:spMk id="14339" creationId="{AEA5E58C-00BC-CB1E-8AA9-5B51CC0A3CCD}"/>
          </ac:spMkLst>
        </pc:spChg>
      </pc:sldChg>
      <pc:sldChg chg="modSp ord modAnim">
        <pc:chgData name="SullivanM" userId="350d618f-92d9-45c2-831f-faece6ff0719" providerId="ADAL" clId="{8F77BE04-FF27-48D5-9E4B-3053040C5988}" dt="2022-09-11T02:47:31.752" v="3573" actId="6549"/>
        <pc:sldMkLst>
          <pc:docMk/>
          <pc:sldMk cId="2065500747" sldId="7627"/>
        </pc:sldMkLst>
        <pc:spChg chg="mod">
          <ac:chgData name="SullivanM" userId="350d618f-92d9-45c2-831f-faece6ff0719" providerId="ADAL" clId="{8F77BE04-FF27-48D5-9E4B-3053040C5988}" dt="2022-09-11T02:47:31.752" v="3573" actId="6549"/>
          <ac:spMkLst>
            <pc:docMk/>
            <pc:sldMk cId="2065500747" sldId="7627"/>
            <ac:spMk id="18434" creationId="{C7D27934-BA8D-0729-FEBE-700E6E619618}"/>
          </ac:spMkLst>
        </pc:spChg>
      </pc:sldChg>
      <pc:sldChg chg="addSp delSp modSp add delAnim modAnim">
        <pc:chgData name="SullivanM" userId="350d618f-92d9-45c2-831f-faece6ff0719" providerId="ADAL" clId="{8F77BE04-FF27-48D5-9E4B-3053040C5988}" dt="2022-09-11T02:50:03.082" v="3576" actId="20577"/>
        <pc:sldMkLst>
          <pc:docMk/>
          <pc:sldMk cId="3531275028" sldId="7700"/>
        </pc:sldMkLst>
        <pc:spChg chg="add del mod">
          <ac:chgData name="SullivanM" userId="350d618f-92d9-45c2-831f-faece6ff0719" providerId="ADAL" clId="{8F77BE04-FF27-48D5-9E4B-3053040C5988}" dt="2022-09-11T02:49:58.571" v="3575" actId="478"/>
          <ac:spMkLst>
            <pc:docMk/>
            <pc:sldMk cId="3531275028" sldId="7700"/>
            <ac:spMk id="3" creationId="{265F9A9D-50FC-4FB1-BAFF-D492CE5ECDFE}"/>
          </ac:spMkLst>
        </pc:spChg>
        <pc:spChg chg="mod">
          <ac:chgData name="SullivanM" userId="350d618f-92d9-45c2-831f-faece6ff0719" providerId="ADAL" clId="{8F77BE04-FF27-48D5-9E4B-3053040C5988}" dt="2022-09-11T02:50:03.082" v="3576" actId="20577"/>
          <ac:spMkLst>
            <pc:docMk/>
            <pc:sldMk cId="3531275028" sldId="7700"/>
            <ac:spMk id="18434" creationId="{C7D27934-BA8D-0729-FEBE-700E6E619618}"/>
          </ac:spMkLst>
        </pc:spChg>
      </pc:sldChg>
      <pc:sldChg chg="delSp modSp add">
        <pc:chgData name="SullivanM" userId="350d618f-92d9-45c2-831f-faece6ff0719" providerId="ADAL" clId="{8F77BE04-FF27-48D5-9E4B-3053040C5988}" dt="2022-09-10T23:17:08.297" v="324" actId="113"/>
        <pc:sldMkLst>
          <pc:docMk/>
          <pc:sldMk cId="465271672" sldId="7701"/>
        </pc:sldMkLst>
        <pc:spChg chg="del">
          <ac:chgData name="SullivanM" userId="350d618f-92d9-45c2-831f-faece6ff0719" providerId="ADAL" clId="{8F77BE04-FF27-48D5-9E4B-3053040C5988}" dt="2022-09-10T23:16:45.354" v="323" actId="478"/>
          <ac:spMkLst>
            <pc:docMk/>
            <pc:sldMk cId="465271672" sldId="7701"/>
            <ac:spMk id="3" creationId="{265F9A9D-50FC-4FB1-BAFF-D492CE5ECDFE}"/>
          </ac:spMkLst>
        </pc:spChg>
        <pc:spChg chg="mod">
          <ac:chgData name="SullivanM" userId="350d618f-92d9-45c2-831f-faece6ff0719" providerId="ADAL" clId="{8F77BE04-FF27-48D5-9E4B-3053040C5988}" dt="2022-09-10T23:17:08.297" v="324" actId="113"/>
          <ac:spMkLst>
            <pc:docMk/>
            <pc:sldMk cId="465271672" sldId="7701"/>
            <ac:spMk id="18434" creationId="{C7D27934-BA8D-0729-FEBE-700E6E619618}"/>
          </ac:spMkLst>
        </pc:spChg>
      </pc:sldChg>
    </pc:docChg>
  </pc:docChgLst>
  <pc:docChgLst>
    <pc:chgData name="SullivanM" userId="350d618f-92d9-45c2-831f-faece6ff0719" providerId="ADAL" clId="{A788BE9D-3A67-4EC5-87AA-25F3F7A7027B}"/>
    <pc:docChg chg="undo custSel addSld delSld modSld sldOrd">
      <pc:chgData name="SullivanM" userId="350d618f-92d9-45c2-831f-faece6ff0719" providerId="ADAL" clId="{A788BE9D-3A67-4EC5-87AA-25F3F7A7027B}" dt="2022-09-18T06:26:53.475" v="4302" actId="115"/>
      <pc:docMkLst>
        <pc:docMk/>
      </pc:docMkLst>
      <pc:sldChg chg="modSp">
        <pc:chgData name="SullivanM" userId="350d618f-92d9-45c2-831f-faece6ff0719" providerId="ADAL" clId="{A788BE9D-3A67-4EC5-87AA-25F3F7A7027B}" dt="2022-09-18T05:30:58.114" v="4019" actId="20577"/>
        <pc:sldMkLst>
          <pc:docMk/>
          <pc:sldMk cId="0" sldId="4158"/>
        </pc:sldMkLst>
        <pc:spChg chg="mod">
          <ac:chgData name="SullivanM" userId="350d618f-92d9-45c2-831f-faece6ff0719" providerId="ADAL" clId="{A788BE9D-3A67-4EC5-87AA-25F3F7A7027B}" dt="2022-09-18T05:30:51.970" v="4006" actId="6549"/>
          <ac:spMkLst>
            <pc:docMk/>
            <pc:sldMk cId="0" sldId="4158"/>
            <ac:spMk id="2" creationId="{0A8DBD8C-BE1E-4494-BD6F-EF3B41733F33}"/>
          </ac:spMkLst>
        </pc:spChg>
        <pc:spChg chg="mod">
          <ac:chgData name="SullivanM" userId="350d618f-92d9-45c2-831f-faece6ff0719" providerId="ADAL" clId="{A788BE9D-3A67-4EC5-87AA-25F3F7A7027B}" dt="2022-09-18T05:30:58.114" v="4019" actId="20577"/>
          <ac:spMkLst>
            <pc:docMk/>
            <pc:sldMk cId="0" sldId="4158"/>
            <ac:spMk id="14339" creationId="{AEA5E58C-00BC-CB1E-8AA9-5B51CC0A3CCD}"/>
          </ac:spMkLst>
        </pc:spChg>
      </pc:sldChg>
      <pc:sldChg chg="modSp ord modAnim">
        <pc:chgData name="SullivanM" userId="350d618f-92d9-45c2-831f-faece6ff0719" providerId="ADAL" clId="{A788BE9D-3A67-4EC5-87AA-25F3F7A7027B}" dt="2022-09-18T05:54:13.486" v="4218"/>
        <pc:sldMkLst>
          <pc:docMk/>
          <pc:sldMk cId="2065500747" sldId="7627"/>
        </pc:sldMkLst>
        <pc:spChg chg="mod">
          <ac:chgData name="SullivanM" userId="350d618f-92d9-45c2-831f-faece6ff0719" providerId="ADAL" clId="{A788BE9D-3A67-4EC5-87AA-25F3F7A7027B}" dt="2022-09-18T02:51:17.318" v="264" actId="20577"/>
          <ac:spMkLst>
            <pc:docMk/>
            <pc:sldMk cId="2065500747" sldId="7627"/>
            <ac:spMk id="18434" creationId="{C7D27934-BA8D-0729-FEBE-700E6E619618}"/>
          </ac:spMkLst>
        </pc:spChg>
      </pc:sldChg>
      <pc:sldChg chg="del">
        <pc:chgData name="SullivanM" userId="350d618f-92d9-45c2-831f-faece6ff0719" providerId="ADAL" clId="{A788BE9D-3A67-4EC5-87AA-25F3F7A7027B}" dt="2022-09-18T05:29:13.373" v="3960" actId="2696"/>
        <pc:sldMkLst>
          <pc:docMk/>
          <pc:sldMk cId="2691134542" sldId="7699"/>
        </pc:sldMkLst>
      </pc:sldChg>
      <pc:sldChg chg="modSp ord">
        <pc:chgData name="SullivanM" userId="350d618f-92d9-45c2-831f-faece6ff0719" providerId="ADAL" clId="{A788BE9D-3A67-4EC5-87AA-25F3F7A7027B}" dt="2022-09-18T03:15:52.598" v="1269" actId="113"/>
        <pc:sldMkLst>
          <pc:docMk/>
          <pc:sldMk cId="3531275028" sldId="7700"/>
        </pc:sldMkLst>
        <pc:spChg chg="mod">
          <ac:chgData name="SullivanM" userId="350d618f-92d9-45c2-831f-faece6ff0719" providerId="ADAL" clId="{A788BE9D-3A67-4EC5-87AA-25F3F7A7027B}" dt="2022-09-18T03:15:52.598" v="1269" actId="113"/>
          <ac:spMkLst>
            <pc:docMk/>
            <pc:sldMk cId="3531275028" sldId="7700"/>
            <ac:spMk id="18434" creationId="{C7D27934-BA8D-0729-FEBE-700E6E619618}"/>
          </ac:spMkLst>
        </pc:spChg>
      </pc:sldChg>
      <pc:sldChg chg="modSp modAnim">
        <pc:chgData name="SullivanM" userId="350d618f-92d9-45c2-831f-faece6ff0719" providerId="ADAL" clId="{A788BE9D-3A67-4EC5-87AA-25F3F7A7027B}" dt="2022-09-18T06:15:12.259" v="4276" actId="5793"/>
        <pc:sldMkLst>
          <pc:docMk/>
          <pc:sldMk cId="465271672" sldId="7701"/>
        </pc:sldMkLst>
        <pc:spChg chg="mod">
          <ac:chgData name="SullivanM" userId="350d618f-92d9-45c2-831f-faece6ff0719" providerId="ADAL" clId="{A788BE9D-3A67-4EC5-87AA-25F3F7A7027B}" dt="2022-09-18T06:15:12.259" v="4276" actId="5793"/>
          <ac:spMkLst>
            <pc:docMk/>
            <pc:sldMk cId="465271672" sldId="7701"/>
            <ac:spMk id="18434" creationId="{C7D27934-BA8D-0729-FEBE-700E6E619618}"/>
          </ac:spMkLst>
        </pc:spChg>
      </pc:sldChg>
      <pc:sldChg chg="del">
        <pc:chgData name="SullivanM" userId="350d618f-92d9-45c2-831f-faece6ff0719" providerId="ADAL" clId="{A788BE9D-3A67-4EC5-87AA-25F3F7A7027B}" dt="2022-09-18T05:29:00.538" v="3922" actId="2696"/>
        <pc:sldMkLst>
          <pc:docMk/>
          <pc:sldMk cId="4193240091" sldId="7702"/>
        </pc:sldMkLst>
      </pc:sldChg>
      <pc:sldChg chg="del">
        <pc:chgData name="SullivanM" userId="350d618f-92d9-45c2-831f-faece6ff0719" providerId="ADAL" clId="{A788BE9D-3A67-4EC5-87AA-25F3F7A7027B}" dt="2022-09-18T05:29:01.229" v="3924" actId="2696"/>
        <pc:sldMkLst>
          <pc:docMk/>
          <pc:sldMk cId="3384212137" sldId="7703"/>
        </pc:sldMkLst>
      </pc:sldChg>
      <pc:sldChg chg="del">
        <pc:chgData name="SullivanM" userId="350d618f-92d9-45c2-831f-faece6ff0719" providerId="ADAL" clId="{A788BE9D-3A67-4EC5-87AA-25F3F7A7027B}" dt="2022-09-18T05:29:01.697" v="3925" actId="2696"/>
        <pc:sldMkLst>
          <pc:docMk/>
          <pc:sldMk cId="2265326143" sldId="7704"/>
        </pc:sldMkLst>
      </pc:sldChg>
      <pc:sldChg chg="del">
        <pc:chgData name="SullivanM" userId="350d618f-92d9-45c2-831f-faece6ff0719" providerId="ADAL" clId="{A788BE9D-3A67-4EC5-87AA-25F3F7A7027B}" dt="2022-09-18T05:29:01.901" v="3926" actId="2696"/>
        <pc:sldMkLst>
          <pc:docMk/>
          <pc:sldMk cId="2271793187" sldId="7705"/>
        </pc:sldMkLst>
      </pc:sldChg>
      <pc:sldChg chg="del">
        <pc:chgData name="SullivanM" userId="350d618f-92d9-45c2-831f-faece6ff0719" providerId="ADAL" clId="{A788BE9D-3A67-4EC5-87AA-25F3F7A7027B}" dt="2022-09-18T05:29:02.103" v="3927" actId="2696"/>
        <pc:sldMkLst>
          <pc:docMk/>
          <pc:sldMk cId="3881489367" sldId="7706"/>
        </pc:sldMkLst>
      </pc:sldChg>
      <pc:sldChg chg="del">
        <pc:chgData name="SullivanM" userId="350d618f-92d9-45c2-831f-faece6ff0719" providerId="ADAL" clId="{A788BE9D-3A67-4EC5-87AA-25F3F7A7027B}" dt="2022-09-18T05:29:03.157" v="3930" actId="2696"/>
        <pc:sldMkLst>
          <pc:docMk/>
          <pc:sldMk cId="1436871280" sldId="7708"/>
        </pc:sldMkLst>
      </pc:sldChg>
      <pc:sldChg chg="del">
        <pc:chgData name="SullivanM" userId="350d618f-92d9-45c2-831f-faece6ff0719" providerId="ADAL" clId="{A788BE9D-3A67-4EC5-87AA-25F3F7A7027B}" dt="2022-09-18T05:29:03.344" v="3931" actId="2696"/>
        <pc:sldMkLst>
          <pc:docMk/>
          <pc:sldMk cId="1747249926" sldId="7709"/>
        </pc:sldMkLst>
      </pc:sldChg>
      <pc:sldChg chg="del">
        <pc:chgData name="SullivanM" userId="350d618f-92d9-45c2-831f-faece6ff0719" providerId="ADAL" clId="{A788BE9D-3A67-4EC5-87AA-25F3F7A7027B}" dt="2022-09-18T05:29:03.547" v="3932" actId="2696"/>
        <pc:sldMkLst>
          <pc:docMk/>
          <pc:sldMk cId="1121012385" sldId="7710"/>
        </pc:sldMkLst>
      </pc:sldChg>
      <pc:sldChg chg="del">
        <pc:chgData name="SullivanM" userId="350d618f-92d9-45c2-831f-faece6ff0719" providerId="ADAL" clId="{A788BE9D-3A67-4EC5-87AA-25F3F7A7027B}" dt="2022-09-18T05:29:03.922" v="3934" actId="2696"/>
        <pc:sldMkLst>
          <pc:docMk/>
          <pc:sldMk cId="3520155502" sldId="7711"/>
        </pc:sldMkLst>
      </pc:sldChg>
      <pc:sldChg chg="del">
        <pc:chgData name="SullivanM" userId="350d618f-92d9-45c2-831f-faece6ff0719" providerId="ADAL" clId="{A788BE9D-3A67-4EC5-87AA-25F3F7A7027B}" dt="2022-09-18T05:29:04.125" v="3935" actId="2696"/>
        <pc:sldMkLst>
          <pc:docMk/>
          <pc:sldMk cId="2749664863" sldId="7712"/>
        </pc:sldMkLst>
      </pc:sldChg>
      <pc:sldChg chg="del">
        <pc:chgData name="SullivanM" userId="350d618f-92d9-45c2-831f-faece6ff0719" providerId="ADAL" clId="{A788BE9D-3A67-4EC5-87AA-25F3F7A7027B}" dt="2022-09-18T05:29:04.657" v="3936" actId="2696"/>
        <pc:sldMkLst>
          <pc:docMk/>
          <pc:sldMk cId="862397790" sldId="7715"/>
        </pc:sldMkLst>
      </pc:sldChg>
      <pc:sldChg chg="del">
        <pc:chgData name="SullivanM" userId="350d618f-92d9-45c2-831f-faece6ff0719" providerId="ADAL" clId="{A788BE9D-3A67-4EC5-87AA-25F3F7A7027B}" dt="2022-09-18T05:29:05.095" v="3937" actId="2696"/>
        <pc:sldMkLst>
          <pc:docMk/>
          <pc:sldMk cId="3872970225" sldId="7716"/>
        </pc:sldMkLst>
      </pc:sldChg>
      <pc:sldChg chg="del">
        <pc:chgData name="SullivanM" userId="350d618f-92d9-45c2-831f-faece6ff0719" providerId="ADAL" clId="{A788BE9D-3A67-4EC5-87AA-25F3F7A7027B}" dt="2022-09-18T05:29:05.329" v="3938" actId="2696"/>
        <pc:sldMkLst>
          <pc:docMk/>
          <pc:sldMk cId="3052634140" sldId="7717"/>
        </pc:sldMkLst>
      </pc:sldChg>
      <pc:sldChg chg="del">
        <pc:chgData name="SullivanM" userId="350d618f-92d9-45c2-831f-faece6ff0719" providerId="ADAL" clId="{A788BE9D-3A67-4EC5-87AA-25F3F7A7027B}" dt="2022-09-18T05:29:05.532" v="3939" actId="2696"/>
        <pc:sldMkLst>
          <pc:docMk/>
          <pc:sldMk cId="2662803058" sldId="7718"/>
        </pc:sldMkLst>
      </pc:sldChg>
      <pc:sldChg chg="del">
        <pc:chgData name="SullivanM" userId="350d618f-92d9-45c2-831f-faece6ff0719" providerId="ADAL" clId="{A788BE9D-3A67-4EC5-87AA-25F3F7A7027B}" dt="2022-09-18T05:29:05.876" v="3940" actId="2696"/>
        <pc:sldMkLst>
          <pc:docMk/>
          <pc:sldMk cId="3024047765" sldId="7719"/>
        </pc:sldMkLst>
      </pc:sldChg>
      <pc:sldChg chg="del">
        <pc:chgData name="SullivanM" userId="350d618f-92d9-45c2-831f-faece6ff0719" providerId="ADAL" clId="{A788BE9D-3A67-4EC5-87AA-25F3F7A7027B}" dt="2022-09-18T05:29:06.079" v="3941" actId="2696"/>
        <pc:sldMkLst>
          <pc:docMk/>
          <pc:sldMk cId="1527262318" sldId="7720"/>
        </pc:sldMkLst>
      </pc:sldChg>
      <pc:sldChg chg="del">
        <pc:chgData name="SullivanM" userId="350d618f-92d9-45c2-831f-faece6ff0719" providerId="ADAL" clId="{A788BE9D-3A67-4EC5-87AA-25F3F7A7027B}" dt="2022-09-18T05:29:07.001" v="3944" actId="2696"/>
        <pc:sldMkLst>
          <pc:docMk/>
          <pc:sldMk cId="2135690056" sldId="7721"/>
        </pc:sldMkLst>
      </pc:sldChg>
      <pc:sldChg chg="del">
        <pc:chgData name="SullivanM" userId="350d618f-92d9-45c2-831f-faece6ff0719" providerId="ADAL" clId="{A788BE9D-3A67-4EC5-87AA-25F3F7A7027B}" dt="2022-09-18T05:29:07.736" v="3946" actId="2696"/>
        <pc:sldMkLst>
          <pc:docMk/>
          <pc:sldMk cId="4272768914" sldId="7722"/>
        </pc:sldMkLst>
      </pc:sldChg>
      <pc:sldChg chg="del">
        <pc:chgData name="SullivanM" userId="350d618f-92d9-45c2-831f-faece6ff0719" providerId="ADAL" clId="{A788BE9D-3A67-4EC5-87AA-25F3F7A7027B}" dt="2022-09-18T05:29:07.954" v="3947" actId="2696"/>
        <pc:sldMkLst>
          <pc:docMk/>
          <pc:sldMk cId="1487355907" sldId="7723"/>
        </pc:sldMkLst>
      </pc:sldChg>
      <pc:sldChg chg="del">
        <pc:chgData name="SullivanM" userId="350d618f-92d9-45c2-831f-faece6ff0719" providerId="ADAL" clId="{A788BE9D-3A67-4EC5-87AA-25F3F7A7027B}" dt="2022-09-18T05:29:08.434" v="3948" actId="2696"/>
        <pc:sldMkLst>
          <pc:docMk/>
          <pc:sldMk cId="3976356755" sldId="7724"/>
        </pc:sldMkLst>
      </pc:sldChg>
      <pc:sldChg chg="del">
        <pc:chgData name="SullivanM" userId="350d618f-92d9-45c2-831f-faece6ff0719" providerId="ADAL" clId="{A788BE9D-3A67-4EC5-87AA-25F3F7A7027B}" dt="2022-09-18T05:29:08.793" v="3949" actId="2696"/>
        <pc:sldMkLst>
          <pc:docMk/>
          <pc:sldMk cId="337240068" sldId="7728"/>
        </pc:sldMkLst>
      </pc:sldChg>
      <pc:sldChg chg="del">
        <pc:chgData name="SullivanM" userId="350d618f-92d9-45c2-831f-faece6ff0719" providerId="ADAL" clId="{A788BE9D-3A67-4EC5-87AA-25F3F7A7027B}" dt="2022-09-18T05:29:09.075" v="3950" actId="2696"/>
        <pc:sldMkLst>
          <pc:docMk/>
          <pc:sldMk cId="3673509481" sldId="7730"/>
        </pc:sldMkLst>
      </pc:sldChg>
      <pc:sldChg chg="del">
        <pc:chgData name="SullivanM" userId="350d618f-92d9-45c2-831f-faece6ff0719" providerId="ADAL" clId="{A788BE9D-3A67-4EC5-87AA-25F3F7A7027B}" dt="2022-09-18T05:29:09.496" v="3951" actId="2696"/>
        <pc:sldMkLst>
          <pc:docMk/>
          <pc:sldMk cId="4036569114" sldId="7731"/>
        </pc:sldMkLst>
      </pc:sldChg>
      <pc:sldChg chg="del">
        <pc:chgData name="SullivanM" userId="350d618f-92d9-45c2-831f-faece6ff0719" providerId="ADAL" clId="{A788BE9D-3A67-4EC5-87AA-25F3F7A7027B}" dt="2022-09-18T05:29:10.080" v="3952" actId="2696"/>
        <pc:sldMkLst>
          <pc:docMk/>
          <pc:sldMk cId="2845472786" sldId="7732"/>
        </pc:sldMkLst>
      </pc:sldChg>
      <pc:sldChg chg="del">
        <pc:chgData name="SullivanM" userId="350d618f-92d9-45c2-831f-faece6ff0719" providerId="ADAL" clId="{A788BE9D-3A67-4EC5-87AA-25F3F7A7027B}" dt="2022-09-18T05:29:10.508" v="3953" actId="2696"/>
        <pc:sldMkLst>
          <pc:docMk/>
          <pc:sldMk cId="4201676094" sldId="7733"/>
        </pc:sldMkLst>
      </pc:sldChg>
      <pc:sldChg chg="del">
        <pc:chgData name="SullivanM" userId="350d618f-92d9-45c2-831f-faece6ff0719" providerId="ADAL" clId="{A788BE9D-3A67-4EC5-87AA-25F3F7A7027B}" dt="2022-09-18T05:29:10.962" v="3954" actId="2696"/>
        <pc:sldMkLst>
          <pc:docMk/>
          <pc:sldMk cId="2985473282" sldId="7734"/>
        </pc:sldMkLst>
      </pc:sldChg>
      <pc:sldChg chg="del">
        <pc:chgData name="SullivanM" userId="350d618f-92d9-45c2-831f-faece6ff0719" providerId="ADAL" clId="{A788BE9D-3A67-4EC5-87AA-25F3F7A7027B}" dt="2022-09-18T05:29:11.212" v="3955" actId="2696"/>
        <pc:sldMkLst>
          <pc:docMk/>
          <pc:sldMk cId="2146341933" sldId="7735"/>
        </pc:sldMkLst>
      </pc:sldChg>
      <pc:sldChg chg="del">
        <pc:chgData name="SullivanM" userId="350d618f-92d9-45c2-831f-faece6ff0719" providerId="ADAL" clId="{A788BE9D-3A67-4EC5-87AA-25F3F7A7027B}" dt="2022-09-18T05:29:11.666" v="3956" actId="2696"/>
        <pc:sldMkLst>
          <pc:docMk/>
          <pc:sldMk cId="2907668749" sldId="7736"/>
        </pc:sldMkLst>
      </pc:sldChg>
      <pc:sldChg chg="del">
        <pc:chgData name="SullivanM" userId="350d618f-92d9-45c2-831f-faece6ff0719" providerId="ADAL" clId="{A788BE9D-3A67-4EC5-87AA-25F3F7A7027B}" dt="2022-09-18T05:29:12.002" v="3957" actId="2696"/>
        <pc:sldMkLst>
          <pc:docMk/>
          <pc:sldMk cId="1009791808" sldId="7737"/>
        </pc:sldMkLst>
      </pc:sldChg>
      <pc:sldChg chg="del">
        <pc:chgData name="SullivanM" userId="350d618f-92d9-45c2-831f-faece6ff0719" providerId="ADAL" clId="{A788BE9D-3A67-4EC5-87AA-25F3F7A7027B}" dt="2022-09-18T05:29:12.595" v="3959" actId="2696"/>
        <pc:sldMkLst>
          <pc:docMk/>
          <pc:sldMk cId="1336930890" sldId="7738"/>
        </pc:sldMkLst>
      </pc:sldChg>
      <pc:sldChg chg="del">
        <pc:chgData name="SullivanM" userId="350d618f-92d9-45c2-831f-faece6ff0719" providerId="ADAL" clId="{A788BE9D-3A67-4EC5-87AA-25F3F7A7027B}" dt="2022-09-18T05:29:14.201" v="3962" actId="2696"/>
        <pc:sldMkLst>
          <pc:docMk/>
          <pc:sldMk cId="1818689029" sldId="7739"/>
        </pc:sldMkLst>
      </pc:sldChg>
      <pc:sldChg chg="del">
        <pc:chgData name="SullivanM" userId="350d618f-92d9-45c2-831f-faece6ff0719" providerId="ADAL" clId="{A788BE9D-3A67-4EC5-87AA-25F3F7A7027B}" dt="2022-09-18T05:29:13.826" v="3961" actId="2696"/>
        <pc:sldMkLst>
          <pc:docMk/>
          <pc:sldMk cId="2405309871" sldId="7740"/>
        </pc:sldMkLst>
      </pc:sldChg>
      <pc:sldChg chg="del">
        <pc:chgData name="SullivanM" userId="350d618f-92d9-45c2-831f-faece6ff0719" providerId="ADAL" clId="{A788BE9D-3A67-4EC5-87AA-25F3F7A7027B}" dt="2022-09-18T05:29:14.669" v="3963" actId="2696"/>
        <pc:sldMkLst>
          <pc:docMk/>
          <pc:sldMk cId="2219477084" sldId="7741"/>
        </pc:sldMkLst>
      </pc:sldChg>
      <pc:sldChg chg="del">
        <pc:chgData name="SullivanM" userId="350d618f-92d9-45c2-831f-faece6ff0719" providerId="ADAL" clId="{A788BE9D-3A67-4EC5-87AA-25F3F7A7027B}" dt="2022-09-18T05:29:15.659" v="3964" actId="2696"/>
        <pc:sldMkLst>
          <pc:docMk/>
          <pc:sldMk cId="161824940" sldId="7742"/>
        </pc:sldMkLst>
      </pc:sldChg>
      <pc:sldChg chg="del">
        <pc:chgData name="SullivanM" userId="350d618f-92d9-45c2-831f-faece6ff0719" providerId="ADAL" clId="{A788BE9D-3A67-4EC5-87AA-25F3F7A7027B}" dt="2022-09-18T05:29:16.222" v="3965" actId="2696"/>
        <pc:sldMkLst>
          <pc:docMk/>
          <pc:sldMk cId="1330543267" sldId="7743"/>
        </pc:sldMkLst>
      </pc:sldChg>
      <pc:sldChg chg="del">
        <pc:chgData name="SullivanM" userId="350d618f-92d9-45c2-831f-faece6ff0719" providerId="ADAL" clId="{A788BE9D-3A67-4EC5-87AA-25F3F7A7027B}" dt="2022-09-18T05:29:07.407" v="3945" actId="2696"/>
        <pc:sldMkLst>
          <pc:docMk/>
          <pc:sldMk cId="1660258758" sldId="7744"/>
        </pc:sldMkLst>
      </pc:sldChg>
      <pc:sldChg chg="del">
        <pc:chgData name="SullivanM" userId="350d618f-92d9-45c2-831f-faece6ff0719" providerId="ADAL" clId="{A788BE9D-3A67-4EC5-87AA-25F3F7A7027B}" dt="2022-09-18T05:29:01.022" v="3923" actId="2696"/>
        <pc:sldMkLst>
          <pc:docMk/>
          <pc:sldMk cId="981395700" sldId="7745"/>
        </pc:sldMkLst>
      </pc:sldChg>
      <pc:sldChg chg="del">
        <pc:chgData name="SullivanM" userId="350d618f-92d9-45c2-831f-faece6ff0719" providerId="ADAL" clId="{A788BE9D-3A67-4EC5-87AA-25F3F7A7027B}" dt="2022-09-18T05:29:03.735" v="3933" actId="2696"/>
        <pc:sldMkLst>
          <pc:docMk/>
          <pc:sldMk cId="1342680974" sldId="7746"/>
        </pc:sldMkLst>
      </pc:sldChg>
      <pc:sldChg chg="del">
        <pc:chgData name="SullivanM" userId="350d618f-92d9-45c2-831f-faece6ff0719" providerId="ADAL" clId="{A788BE9D-3A67-4EC5-87AA-25F3F7A7027B}" dt="2022-09-18T05:29:12.221" v="3958" actId="2696"/>
        <pc:sldMkLst>
          <pc:docMk/>
          <pc:sldMk cId="1056244086" sldId="7749"/>
        </pc:sldMkLst>
      </pc:sldChg>
      <pc:sldChg chg="del">
        <pc:chgData name="SullivanM" userId="350d618f-92d9-45c2-831f-faece6ff0719" providerId="ADAL" clId="{A788BE9D-3A67-4EC5-87AA-25F3F7A7027B}" dt="2022-09-18T05:25:34.573" v="3513" actId="2696"/>
        <pc:sldMkLst>
          <pc:docMk/>
          <pc:sldMk cId="2956376877" sldId="7750"/>
        </pc:sldMkLst>
      </pc:sldChg>
      <pc:sldChg chg="del">
        <pc:chgData name="SullivanM" userId="350d618f-92d9-45c2-831f-faece6ff0719" providerId="ADAL" clId="{A788BE9D-3A67-4EC5-87AA-25F3F7A7027B}" dt="2022-09-18T05:29:06.266" v="3942" actId="2696"/>
        <pc:sldMkLst>
          <pc:docMk/>
          <pc:sldMk cId="3375726699" sldId="7751"/>
        </pc:sldMkLst>
      </pc:sldChg>
      <pc:sldChg chg="del">
        <pc:chgData name="SullivanM" userId="350d618f-92d9-45c2-831f-faece6ff0719" providerId="ADAL" clId="{A788BE9D-3A67-4EC5-87AA-25F3F7A7027B}" dt="2022-09-18T05:29:06.485" v="3943" actId="2696"/>
        <pc:sldMkLst>
          <pc:docMk/>
          <pc:sldMk cId="3740174797" sldId="7752"/>
        </pc:sldMkLst>
      </pc:sldChg>
      <pc:sldChg chg="del">
        <pc:chgData name="SullivanM" userId="350d618f-92d9-45c2-831f-faece6ff0719" providerId="ADAL" clId="{A788BE9D-3A67-4EC5-87AA-25F3F7A7027B}" dt="2022-09-18T05:29:02.510" v="3928" actId="2696"/>
        <pc:sldMkLst>
          <pc:docMk/>
          <pc:sldMk cId="144294585" sldId="7755"/>
        </pc:sldMkLst>
      </pc:sldChg>
      <pc:sldChg chg="del">
        <pc:chgData name="SullivanM" userId="350d618f-92d9-45c2-831f-faece6ff0719" providerId="ADAL" clId="{A788BE9D-3A67-4EC5-87AA-25F3F7A7027B}" dt="2022-09-18T05:29:02.948" v="3929" actId="2696"/>
        <pc:sldMkLst>
          <pc:docMk/>
          <pc:sldMk cId="1273629466" sldId="7756"/>
        </pc:sldMkLst>
      </pc:sldChg>
      <pc:sldChg chg="addSp delSp modSp add del modNotesTx">
        <pc:chgData name="SullivanM" userId="350d618f-92d9-45c2-831f-faece6ff0719" providerId="ADAL" clId="{A788BE9D-3A67-4EC5-87AA-25F3F7A7027B}" dt="2022-09-18T05:57:32.537" v="4230" actId="2696"/>
        <pc:sldMkLst>
          <pc:docMk/>
          <pc:sldMk cId="2159410491" sldId="7757"/>
        </pc:sldMkLst>
        <pc:spChg chg="del">
          <ac:chgData name="SullivanM" userId="350d618f-92d9-45c2-831f-faece6ff0719" providerId="ADAL" clId="{A788BE9D-3A67-4EC5-87AA-25F3F7A7027B}" dt="2022-09-17T02:41:07.393" v="1" actId="478"/>
          <ac:spMkLst>
            <pc:docMk/>
            <pc:sldMk cId="2159410491" sldId="7757"/>
            <ac:spMk id="2" creationId="{B64E8484-38A3-4CB4-BC92-DEC6952D0B5D}"/>
          </ac:spMkLst>
        </pc:spChg>
        <pc:spChg chg="del">
          <ac:chgData name="SullivanM" userId="350d618f-92d9-45c2-831f-faece6ff0719" providerId="ADAL" clId="{A788BE9D-3A67-4EC5-87AA-25F3F7A7027B}" dt="2022-09-17T02:41:07.393" v="1" actId="478"/>
          <ac:spMkLst>
            <pc:docMk/>
            <pc:sldMk cId="2159410491" sldId="7757"/>
            <ac:spMk id="3" creationId="{FF49A536-A42A-4D73-A9DF-BB3E0CF14BEA}"/>
          </ac:spMkLst>
        </pc:spChg>
        <pc:picChg chg="add mod modCrop">
          <ac:chgData name="SullivanM" userId="350d618f-92d9-45c2-831f-faece6ff0719" providerId="ADAL" clId="{A788BE9D-3A67-4EC5-87AA-25F3F7A7027B}" dt="2022-09-18T04:05:36.959" v="2088" actId="1076"/>
          <ac:picMkLst>
            <pc:docMk/>
            <pc:sldMk cId="2159410491" sldId="7757"/>
            <ac:picMk id="4" creationId="{CA03E2C9-F3D8-462E-8104-32AD20C36AB0}"/>
          </ac:picMkLst>
        </pc:picChg>
      </pc:sldChg>
      <pc:sldChg chg="addSp delSp modSp add modAnim modNotesTx">
        <pc:chgData name="SullivanM" userId="350d618f-92d9-45c2-831f-faece6ff0719" providerId="ADAL" clId="{A788BE9D-3A67-4EC5-87AA-25F3F7A7027B}" dt="2022-09-18T05:58:12.005" v="4234"/>
        <pc:sldMkLst>
          <pc:docMk/>
          <pc:sldMk cId="3718739749" sldId="7758"/>
        </pc:sldMkLst>
        <pc:spChg chg="del">
          <ac:chgData name="SullivanM" userId="350d618f-92d9-45c2-831f-faece6ff0719" providerId="ADAL" clId="{A788BE9D-3A67-4EC5-87AA-25F3F7A7027B}" dt="2022-09-17T02:44:46.914" v="85" actId="478"/>
          <ac:spMkLst>
            <pc:docMk/>
            <pc:sldMk cId="3718739749" sldId="7758"/>
            <ac:spMk id="2" creationId="{9D794667-602E-4FD5-B9B4-BA0158299AE5}"/>
          </ac:spMkLst>
        </pc:spChg>
        <pc:spChg chg="del">
          <ac:chgData name="SullivanM" userId="350d618f-92d9-45c2-831f-faece6ff0719" providerId="ADAL" clId="{A788BE9D-3A67-4EC5-87AA-25F3F7A7027B}" dt="2022-09-17T02:44:46.914" v="85" actId="478"/>
          <ac:spMkLst>
            <pc:docMk/>
            <pc:sldMk cId="3718739749" sldId="7758"/>
            <ac:spMk id="3" creationId="{2C8F234D-E7E1-4BC9-B7D8-5420BB1DBFE2}"/>
          </ac:spMkLst>
        </pc:spChg>
        <pc:spChg chg="add mod">
          <ac:chgData name="SullivanM" userId="350d618f-92d9-45c2-831f-faece6ff0719" providerId="ADAL" clId="{A788BE9D-3A67-4EC5-87AA-25F3F7A7027B}" dt="2022-09-18T04:27:05.152" v="2171" actId="1036"/>
          <ac:spMkLst>
            <pc:docMk/>
            <pc:sldMk cId="3718739749" sldId="7758"/>
            <ac:spMk id="6" creationId="{D3BA84F4-1DE8-4327-B581-50A4EB86C37E}"/>
          </ac:spMkLst>
        </pc:spChg>
        <pc:picChg chg="add mod modCrop">
          <ac:chgData name="SullivanM" userId="350d618f-92d9-45c2-831f-faece6ff0719" providerId="ADAL" clId="{A788BE9D-3A67-4EC5-87AA-25F3F7A7027B}" dt="2022-09-18T04:27:05.152" v="2171" actId="1036"/>
          <ac:picMkLst>
            <pc:docMk/>
            <pc:sldMk cId="3718739749" sldId="7758"/>
            <ac:picMk id="2" creationId="{3641AD9A-A3FE-44C4-B0D7-19F3E6D4707E}"/>
          </ac:picMkLst>
        </pc:picChg>
        <pc:picChg chg="add del mod modCrop">
          <ac:chgData name="SullivanM" userId="350d618f-92d9-45c2-831f-faece6ff0719" providerId="ADAL" clId="{A788BE9D-3A67-4EC5-87AA-25F3F7A7027B}" dt="2022-09-18T04:24:46.629" v="2126" actId="478"/>
          <ac:picMkLst>
            <pc:docMk/>
            <pc:sldMk cId="3718739749" sldId="7758"/>
            <ac:picMk id="4" creationId="{AD1EE6F4-45E6-4079-BADF-D8E9C5688241}"/>
          </ac:picMkLst>
        </pc:picChg>
        <pc:picChg chg="add del mod modCrop">
          <ac:chgData name="SullivanM" userId="350d618f-92d9-45c2-831f-faece6ff0719" providerId="ADAL" clId="{A788BE9D-3A67-4EC5-87AA-25F3F7A7027B}" dt="2022-09-18T04:24:48.219" v="2127" actId="478"/>
          <ac:picMkLst>
            <pc:docMk/>
            <pc:sldMk cId="3718739749" sldId="7758"/>
            <ac:picMk id="5" creationId="{6A3CCD44-9FAA-4EBC-8983-CD8E0D9C5572}"/>
          </ac:picMkLst>
        </pc:picChg>
      </pc:sldChg>
      <pc:sldChg chg="addSp modSp add del setBg">
        <pc:chgData name="SullivanM" userId="350d618f-92d9-45c2-831f-faece6ff0719" providerId="ADAL" clId="{A788BE9D-3A67-4EC5-87AA-25F3F7A7027B}" dt="2022-09-18T05:30:19.827" v="3995" actId="1036"/>
        <pc:sldMkLst>
          <pc:docMk/>
          <pc:sldMk cId="1181554002" sldId="7759"/>
        </pc:sldMkLst>
        <pc:picChg chg="add mod">
          <ac:chgData name="SullivanM" userId="350d618f-92d9-45c2-831f-faece6ff0719" providerId="ADAL" clId="{A788BE9D-3A67-4EC5-87AA-25F3F7A7027B}" dt="2022-09-18T05:30:19.827" v="3995" actId="1036"/>
          <ac:picMkLst>
            <pc:docMk/>
            <pc:sldMk cId="1181554002" sldId="7759"/>
            <ac:picMk id="3" creationId="{3811AE2B-8D4F-409B-97B2-77403399339A}"/>
          </ac:picMkLst>
        </pc:picChg>
        <pc:picChg chg="mod">
          <ac:chgData name="SullivanM" userId="350d618f-92d9-45c2-831f-faece6ff0719" providerId="ADAL" clId="{A788BE9D-3A67-4EC5-87AA-25F3F7A7027B}" dt="2022-09-18T05:29:41.431" v="3970" actId="1076"/>
          <ac:picMkLst>
            <pc:docMk/>
            <pc:sldMk cId="1181554002" sldId="7759"/>
            <ac:picMk id="4" creationId="{99B0141D-EAA0-41CB-BAF4-17D82746C822}"/>
          </ac:picMkLst>
        </pc:picChg>
      </pc:sldChg>
      <pc:sldChg chg="addSp delSp modSp add del modNotesTx">
        <pc:chgData name="SullivanM" userId="350d618f-92d9-45c2-831f-faece6ff0719" providerId="ADAL" clId="{A788BE9D-3A67-4EC5-87AA-25F3F7A7027B}" dt="2022-09-18T02:50:48.087" v="196" actId="2696"/>
        <pc:sldMkLst>
          <pc:docMk/>
          <pc:sldMk cId="4183320043" sldId="7759"/>
        </pc:sldMkLst>
        <pc:spChg chg="del">
          <ac:chgData name="SullivanM" userId="350d618f-92d9-45c2-831f-faece6ff0719" providerId="ADAL" clId="{A788BE9D-3A67-4EC5-87AA-25F3F7A7027B}" dt="2022-09-17T14:57:22.468" v="129" actId="478"/>
          <ac:spMkLst>
            <pc:docMk/>
            <pc:sldMk cId="4183320043" sldId="7759"/>
            <ac:spMk id="2" creationId="{3889947B-5D71-498C-A2A7-AA10D9A6EEC5}"/>
          </ac:spMkLst>
        </pc:spChg>
        <pc:spChg chg="del">
          <ac:chgData name="SullivanM" userId="350d618f-92d9-45c2-831f-faece6ff0719" providerId="ADAL" clId="{A788BE9D-3A67-4EC5-87AA-25F3F7A7027B}" dt="2022-09-17T14:57:22.468" v="129" actId="478"/>
          <ac:spMkLst>
            <pc:docMk/>
            <pc:sldMk cId="4183320043" sldId="7759"/>
            <ac:spMk id="3" creationId="{0643B42C-ACA2-438E-8E52-04D430B4A59B}"/>
          </ac:spMkLst>
        </pc:spChg>
        <pc:picChg chg="add mod modCrop">
          <ac:chgData name="SullivanM" userId="350d618f-92d9-45c2-831f-faece6ff0719" providerId="ADAL" clId="{A788BE9D-3A67-4EC5-87AA-25F3F7A7027B}" dt="2022-09-17T14:58:02.678" v="133" actId="732"/>
          <ac:picMkLst>
            <pc:docMk/>
            <pc:sldMk cId="4183320043" sldId="7759"/>
            <ac:picMk id="4" creationId="{99B0141D-EAA0-41CB-BAF4-17D82746C822}"/>
          </ac:picMkLst>
        </pc:picChg>
      </pc:sldChg>
      <pc:sldChg chg="addSp delSp modSp add ord modAnim">
        <pc:chgData name="SullivanM" userId="350d618f-92d9-45c2-831f-faece6ff0719" providerId="ADAL" clId="{A788BE9D-3A67-4EC5-87AA-25F3F7A7027B}" dt="2022-09-18T06:17:37.542" v="4294"/>
        <pc:sldMkLst>
          <pc:docMk/>
          <pc:sldMk cId="1628341207" sldId="7760"/>
        </pc:sldMkLst>
        <pc:spChg chg="del">
          <ac:chgData name="SullivanM" userId="350d618f-92d9-45c2-831f-faece6ff0719" providerId="ADAL" clId="{A788BE9D-3A67-4EC5-87AA-25F3F7A7027B}" dt="2022-09-18T01:56:00.072" v="194" actId="478"/>
          <ac:spMkLst>
            <pc:docMk/>
            <pc:sldMk cId="1628341207" sldId="7760"/>
            <ac:spMk id="2" creationId="{2BE7EB22-82E8-4260-AEF8-A3CF48B45F54}"/>
          </ac:spMkLst>
        </pc:spChg>
        <pc:spChg chg="del">
          <ac:chgData name="SullivanM" userId="350d618f-92d9-45c2-831f-faece6ff0719" providerId="ADAL" clId="{A788BE9D-3A67-4EC5-87AA-25F3F7A7027B}" dt="2022-09-18T01:56:00.072" v="194" actId="478"/>
          <ac:spMkLst>
            <pc:docMk/>
            <pc:sldMk cId="1628341207" sldId="7760"/>
            <ac:spMk id="3" creationId="{AA3AC6D7-04CB-41EF-9198-CD5EE1AEA35B}"/>
          </ac:spMkLst>
        </pc:spChg>
        <pc:spChg chg="add mod">
          <ac:chgData name="SullivanM" userId="350d618f-92d9-45c2-831f-faece6ff0719" providerId="ADAL" clId="{A788BE9D-3A67-4EC5-87AA-25F3F7A7027B}" dt="2022-09-18T03:10:48.391" v="1185" actId="1076"/>
          <ac:spMkLst>
            <pc:docMk/>
            <pc:sldMk cId="1628341207" sldId="7760"/>
            <ac:spMk id="5" creationId="{AEA32A7A-5423-48D6-A222-41C805CC91E9}"/>
          </ac:spMkLst>
        </pc:spChg>
        <pc:spChg chg="add mod">
          <ac:chgData name="SullivanM" userId="350d618f-92d9-45c2-831f-faece6ff0719" providerId="ADAL" clId="{A788BE9D-3A67-4EC5-87AA-25F3F7A7027B}" dt="2022-09-18T06:17:26.149" v="4292" actId="1035"/>
          <ac:spMkLst>
            <pc:docMk/>
            <pc:sldMk cId="1628341207" sldId="7760"/>
            <ac:spMk id="6" creationId="{6569271D-7150-445B-B20C-976241D3ECC9}"/>
          </ac:spMkLst>
        </pc:spChg>
        <pc:picChg chg="add mod modCrop">
          <ac:chgData name="SullivanM" userId="350d618f-92d9-45c2-831f-faece6ff0719" providerId="ADAL" clId="{A788BE9D-3A67-4EC5-87AA-25F3F7A7027B}" dt="2022-09-18T03:08:43.673" v="1158" actId="1038"/>
          <ac:picMkLst>
            <pc:docMk/>
            <pc:sldMk cId="1628341207" sldId="7760"/>
            <ac:picMk id="4" creationId="{39018CF1-7F49-459D-8076-2F84B165A97D}"/>
          </ac:picMkLst>
        </pc:picChg>
        <pc:cxnChg chg="add mod">
          <ac:chgData name="SullivanM" userId="350d618f-92d9-45c2-831f-faece6ff0719" providerId="ADAL" clId="{A788BE9D-3A67-4EC5-87AA-25F3F7A7027B}" dt="2022-09-18T03:14:18.814" v="1252" actId="1036"/>
          <ac:cxnSpMkLst>
            <pc:docMk/>
            <pc:sldMk cId="1628341207" sldId="7760"/>
            <ac:cxnSpMk id="8" creationId="{364DA8F5-9057-45E3-B9B7-00B3ACCA3525}"/>
          </ac:cxnSpMkLst>
        </pc:cxnChg>
      </pc:sldChg>
      <pc:sldChg chg="modSp add modAnim">
        <pc:chgData name="SullivanM" userId="350d618f-92d9-45c2-831f-faece6ff0719" providerId="ADAL" clId="{A788BE9D-3A67-4EC5-87AA-25F3F7A7027B}" dt="2022-09-18T05:54:18.869" v="4219"/>
        <pc:sldMkLst>
          <pc:docMk/>
          <pc:sldMk cId="272534470" sldId="7761"/>
        </pc:sldMkLst>
        <pc:spChg chg="mod">
          <ac:chgData name="SullivanM" userId="350d618f-92d9-45c2-831f-faece6ff0719" providerId="ADAL" clId="{A788BE9D-3A67-4EC5-87AA-25F3F7A7027B}" dt="2022-09-18T05:31:05.290" v="4020" actId="20577"/>
          <ac:spMkLst>
            <pc:docMk/>
            <pc:sldMk cId="272534470" sldId="7761"/>
            <ac:spMk id="18434" creationId="{C7D27934-BA8D-0729-FEBE-700E6E619618}"/>
          </ac:spMkLst>
        </pc:spChg>
      </pc:sldChg>
      <pc:sldChg chg="modSp add modAnim">
        <pc:chgData name="SullivanM" userId="350d618f-92d9-45c2-831f-faece6ff0719" providerId="ADAL" clId="{A788BE9D-3A67-4EC5-87AA-25F3F7A7027B}" dt="2022-09-18T05:31:58.760" v="4021"/>
        <pc:sldMkLst>
          <pc:docMk/>
          <pc:sldMk cId="1303655511" sldId="7762"/>
        </pc:sldMkLst>
        <pc:spChg chg="mod">
          <ac:chgData name="SullivanM" userId="350d618f-92d9-45c2-831f-faece6ff0719" providerId="ADAL" clId="{A788BE9D-3A67-4EC5-87AA-25F3F7A7027B}" dt="2022-09-18T02:54:24.473" v="592" actId="14100"/>
          <ac:spMkLst>
            <pc:docMk/>
            <pc:sldMk cId="1303655511" sldId="7762"/>
            <ac:spMk id="18434" creationId="{C7D27934-BA8D-0729-FEBE-700E6E619618}"/>
          </ac:spMkLst>
        </pc:spChg>
      </pc:sldChg>
      <pc:sldChg chg="addSp delSp modSp add">
        <pc:chgData name="SullivanM" userId="350d618f-92d9-45c2-831f-faece6ff0719" providerId="ADAL" clId="{A788BE9D-3A67-4EC5-87AA-25F3F7A7027B}" dt="2022-09-18T02:54:56.738" v="597" actId="1076"/>
        <pc:sldMkLst>
          <pc:docMk/>
          <pc:sldMk cId="1412357602" sldId="7763"/>
        </pc:sldMkLst>
        <pc:spChg chg="del">
          <ac:chgData name="SullivanM" userId="350d618f-92d9-45c2-831f-faece6ff0719" providerId="ADAL" clId="{A788BE9D-3A67-4EC5-87AA-25F3F7A7027B}" dt="2022-09-18T02:54:44.858" v="594" actId="931"/>
          <ac:spMkLst>
            <pc:docMk/>
            <pc:sldMk cId="1412357602" sldId="7763"/>
            <ac:spMk id="3" creationId="{B14AD4C6-8FE3-4C03-972F-896F44BA005B}"/>
          </ac:spMkLst>
        </pc:spChg>
        <pc:picChg chg="add mod">
          <ac:chgData name="SullivanM" userId="350d618f-92d9-45c2-831f-faece6ff0719" providerId="ADAL" clId="{A788BE9D-3A67-4EC5-87AA-25F3F7A7027B}" dt="2022-09-18T02:54:56.738" v="597" actId="1076"/>
          <ac:picMkLst>
            <pc:docMk/>
            <pc:sldMk cId="1412357602" sldId="7763"/>
            <ac:picMk id="5" creationId="{29F3DF3F-FF65-46DC-AD39-CEB3C7769D35}"/>
          </ac:picMkLst>
        </pc:picChg>
      </pc:sldChg>
      <pc:sldChg chg="modSp add ord">
        <pc:chgData name="SullivanM" userId="350d618f-92d9-45c2-831f-faece6ff0719" providerId="ADAL" clId="{A788BE9D-3A67-4EC5-87AA-25F3F7A7027B}" dt="2022-09-18T02:55:58.290" v="702" actId="14100"/>
        <pc:sldMkLst>
          <pc:docMk/>
          <pc:sldMk cId="124390026" sldId="7764"/>
        </pc:sldMkLst>
        <pc:spChg chg="mod">
          <ac:chgData name="SullivanM" userId="350d618f-92d9-45c2-831f-faece6ff0719" providerId="ADAL" clId="{A788BE9D-3A67-4EC5-87AA-25F3F7A7027B}" dt="2022-09-18T02:55:58.290" v="702" actId="14100"/>
          <ac:spMkLst>
            <pc:docMk/>
            <pc:sldMk cId="124390026" sldId="7764"/>
            <ac:spMk id="18434" creationId="{C7D27934-BA8D-0729-FEBE-700E6E619618}"/>
          </ac:spMkLst>
        </pc:spChg>
      </pc:sldChg>
      <pc:sldChg chg="modSp add ord modAnim">
        <pc:chgData name="SullivanM" userId="350d618f-92d9-45c2-831f-faece6ff0719" providerId="ADAL" clId="{A788BE9D-3A67-4EC5-87AA-25F3F7A7027B}" dt="2022-09-18T06:16:08.939" v="4277" actId="207"/>
        <pc:sldMkLst>
          <pc:docMk/>
          <pc:sldMk cId="4161518428" sldId="7765"/>
        </pc:sldMkLst>
        <pc:spChg chg="mod">
          <ac:chgData name="SullivanM" userId="350d618f-92d9-45c2-831f-faece6ff0719" providerId="ADAL" clId="{A788BE9D-3A67-4EC5-87AA-25F3F7A7027B}" dt="2022-09-18T06:16:08.939" v="4277" actId="207"/>
          <ac:spMkLst>
            <pc:docMk/>
            <pc:sldMk cId="4161518428" sldId="7765"/>
            <ac:spMk id="18434" creationId="{C7D27934-BA8D-0729-FEBE-700E6E619618}"/>
          </ac:spMkLst>
        </pc:spChg>
      </pc:sldChg>
      <pc:sldChg chg="addSp delSp modSp add modAnim">
        <pc:chgData name="SullivanM" userId="350d618f-92d9-45c2-831f-faece6ff0719" providerId="ADAL" clId="{A788BE9D-3A67-4EC5-87AA-25F3F7A7027B}" dt="2022-09-18T05:54:47.200" v="4220" actId="207"/>
        <pc:sldMkLst>
          <pc:docMk/>
          <pc:sldMk cId="1539737726" sldId="7766"/>
        </pc:sldMkLst>
        <pc:spChg chg="mod">
          <ac:chgData name="SullivanM" userId="350d618f-92d9-45c2-831f-faece6ff0719" providerId="ADAL" clId="{A788BE9D-3A67-4EC5-87AA-25F3F7A7027B}" dt="2022-09-18T05:54:47.200" v="4220" actId="207"/>
          <ac:spMkLst>
            <pc:docMk/>
            <pc:sldMk cId="1539737726" sldId="7766"/>
            <ac:spMk id="18434" creationId="{C7D27934-BA8D-0729-FEBE-700E6E619618}"/>
          </ac:spMkLst>
        </pc:spChg>
        <pc:picChg chg="add del mod">
          <ac:chgData name="SullivanM" userId="350d618f-92d9-45c2-831f-faece6ff0719" providerId="ADAL" clId="{A788BE9D-3A67-4EC5-87AA-25F3F7A7027B}" dt="2022-09-18T02:58:32.846" v="868"/>
          <ac:picMkLst>
            <pc:docMk/>
            <pc:sldMk cId="1539737726" sldId="7766"/>
            <ac:picMk id="3" creationId="{250ED01B-4E16-4502-996E-402C93C9D12F}"/>
          </ac:picMkLst>
        </pc:picChg>
        <pc:picChg chg="add mod ord modCrop">
          <ac:chgData name="SullivanM" userId="350d618f-92d9-45c2-831f-faece6ff0719" providerId="ADAL" clId="{A788BE9D-3A67-4EC5-87AA-25F3F7A7027B}" dt="2022-09-18T02:58:24.820" v="867" actId="167"/>
          <ac:picMkLst>
            <pc:docMk/>
            <pc:sldMk cId="1539737726" sldId="7766"/>
            <ac:picMk id="5" creationId="{41E9B058-43A0-41E5-943F-783C96190076}"/>
          </ac:picMkLst>
        </pc:picChg>
      </pc:sldChg>
      <pc:sldChg chg="addSp delSp modSp add modAnim">
        <pc:chgData name="SullivanM" userId="350d618f-92d9-45c2-831f-faece6ff0719" providerId="ADAL" clId="{A788BE9D-3A67-4EC5-87AA-25F3F7A7027B}" dt="2022-09-18T05:54:53.996" v="4221" actId="207"/>
        <pc:sldMkLst>
          <pc:docMk/>
          <pc:sldMk cId="4266051180" sldId="7767"/>
        </pc:sldMkLst>
        <pc:spChg chg="mod">
          <ac:chgData name="SullivanM" userId="350d618f-92d9-45c2-831f-faece6ff0719" providerId="ADAL" clId="{A788BE9D-3A67-4EC5-87AA-25F3F7A7027B}" dt="2022-09-18T05:54:53.996" v="4221" actId="207"/>
          <ac:spMkLst>
            <pc:docMk/>
            <pc:sldMk cId="4266051180" sldId="7767"/>
            <ac:spMk id="18434" creationId="{C7D27934-BA8D-0729-FEBE-700E6E619618}"/>
          </ac:spMkLst>
        </pc:spChg>
        <pc:picChg chg="add mod">
          <ac:chgData name="SullivanM" userId="350d618f-92d9-45c2-831f-faece6ff0719" providerId="ADAL" clId="{A788BE9D-3A67-4EC5-87AA-25F3F7A7027B}" dt="2022-09-18T02:58:55.623" v="875" actId="1076"/>
          <ac:picMkLst>
            <pc:docMk/>
            <pc:sldMk cId="4266051180" sldId="7767"/>
            <ac:picMk id="4" creationId="{8EE6D8EF-2646-4ABF-B3A8-7654E25376F5}"/>
          </ac:picMkLst>
        </pc:picChg>
        <pc:picChg chg="del">
          <ac:chgData name="SullivanM" userId="350d618f-92d9-45c2-831f-faece6ff0719" providerId="ADAL" clId="{A788BE9D-3A67-4EC5-87AA-25F3F7A7027B}" dt="2022-09-18T02:58:41.135" v="870" actId="478"/>
          <ac:picMkLst>
            <pc:docMk/>
            <pc:sldMk cId="4266051180" sldId="7767"/>
            <ac:picMk id="5" creationId="{41E9B058-43A0-41E5-943F-783C96190076}"/>
          </ac:picMkLst>
        </pc:picChg>
      </pc:sldChg>
      <pc:sldChg chg="addSp delSp modSp add delAnim modAnim">
        <pc:chgData name="SullivanM" userId="350d618f-92d9-45c2-831f-faece6ff0719" providerId="ADAL" clId="{A788BE9D-3A67-4EC5-87AA-25F3F7A7027B}" dt="2022-09-18T05:55:31.682" v="4227"/>
        <pc:sldMkLst>
          <pc:docMk/>
          <pc:sldMk cId="3888005022" sldId="7768"/>
        </pc:sldMkLst>
        <pc:spChg chg="add del mod">
          <ac:chgData name="SullivanM" userId="350d618f-92d9-45c2-831f-faece6ff0719" providerId="ADAL" clId="{A788BE9D-3A67-4EC5-87AA-25F3F7A7027B}" dt="2022-09-18T05:55:18.596" v="4224" actId="478"/>
          <ac:spMkLst>
            <pc:docMk/>
            <pc:sldMk cId="3888005022" sldId="7768"/>
            <ac:spMk id="5" creationId="{04615FDF-268A-4A5A-97AD-E72651CBEF1F}"/>
          </ac:spMkLst>
        </pc:spChg>
        <pc:spChg chg="mod">
          <ac:chgData name="SullivanM" userId="350d618f-92d9-45c2-831f-faece6ff0719" providerId="ADAL" clId="{A788BE9D-3A67-4EC5-87AA-25F3F7A7027B}" dt="2022-09-18T05:55:09.618" v="4222" actId="207"/>
          <ac:spMkLst>
            <pc:docMk/>
            <pc:sldMk cId="3888005022" sldId="7768"/>
            <ac:spMk id="18434" creationId="{C7D27934-BA8D-0729-FEBE-700E6E619618}"/>
          </ac:spMkLst>
        </pc:spChg>
        <pc:picChg chg="del">
          <ac:chgData name="SullivanM" userId="350d618f-92d9-45c2-831f-faece6ff0719" providerId="ADAL" clId="{A788BE9D-3A67-4EC5-87AA-25F3F7A7027B}" dt="2022-09-18T03:02:50.635" v="1043" actId="478"/>
          <ac:picMkLst>
            <pc:docMk/>
            <pc:sldMk cId="3888005022" sldId="7768"/>
            <ac:picMk id="4" creationId="{8EE6D8EF-2646-4ABF-B3A8-7654E25376F5}"/>
          </ac:picMkLst>
        </pc:picChg>
      </pc:sldChg>
      <pc:sldChg chg="addSp delSp modSp add del">
        <pc:chgData name="SullivanM" userId="350d618f-92d9-45c2-831f-faece6ff0719" providerId="ADAL" clId="{A788BE9D-3A67-4EC5-87AA-25F3F7A7027B}" dt="2022-09-18T03:07:48.949" v="1139" actId="2696"/>
        <pc:sldMkLst>
          <pc:docMk/>
          <pc:sldMk cId="265310669" sldId="7769"/>
        </pc:sldMkLst>
        <pc:spChg chg="del">
          <ac:chgData name="SullivanM" userId="350d618f-92d9-45c2-831f-faece6ff0719" providerId="ADAL" clId="{A788BE9D-3A67-4EC5-87AA-25F3F7A7027B}" dt="2022-09-18T03:07:03.935" v="1132" actId="931"/>
          <ac:spMkLst>
            <pc:docMk/>
            <pc:sldMk cId="265310669" sldId="7769"/>
            <ac:spMk id="3" creationId="{E0F4B679-ED93-45E7-B8EF-383328F7974A}"/>
          </ac:spMkLst>
        </pc:spChg>
        <pc:spChg chg="add del mod">
          <ac:chgData name="SullivanM" userId="350d618f-92d9-45c2-831f-faece6ff0719" providerId="ADAL" clId="{A788BE9D-3A67-4EC5-87AA-25F3F7A7027B}" dt="2022-09-18T03:07:08.985" v="1134" actId="478"/>
          <ac:spMkLst>
            <pc:docMk/>
            <pc:sldMk cId="265310669" sldId="7769"/>
            <ac:spMk id="7" creationId="{55429956-E029-486A-8311-04F04D174DE9}"/>
          </ac:spMkLst>
        </pc:spChg>
        <pc:spChg chg="add mod">
          <ac:chgData name="SullivanM" userId="350d618f-92d9-45c2-831f-faece6ff0719" providerId="ADAL" clId="{A788BE9D-3A67-4EC5-87AA-25F3F7A7027B}" dt="2022-09-18T03:07:23.326" v="1137" actId="478"/>
          <ac:spMkLst>
            <pc:docMk/>
            <pc:sldMk cId="265310669" sldId="7769"/>
            <ac:spMk id="9" creationId="{D35C3232-20A9-4484-8557-7B60EC0772D7}"/>
          </ac:spMkLst>
        </pc:spChg>
        <pc:picChg chg="add del mod">
          <ac:chgData name="SullivanM" userId="350d618f-92d9-45c2-831f-faece6ff0719" providerId="ADAL" clId="{A788BE9D-3A67-4EC5-87AA-25F3F7A7027B}" dt="2022-09-18T03:07:23.326" v="1137" actId="478"/>
          <ac:picMkLst>
            <pc:docMk/>
            <pc:sldMk cId="265310669" sldId="7769"/>
            <ac:picMk id="5" creationId="{4678751C-2E86-482C-8EFA-0CEB53037ACD}"/>
          </ac:picMkLst>
        </pc:picChg>
      </pc:sldChg>
      <pc:sldChg chg="addSp delSp modSp add modAnim">
        <pc:chgData name="SullivanM" userId="350d618f-92d9-45c2-831f-faece6ff0719" providerId="ADAL" clId="{A788BE9D-3A67-4EC5-87AA-25F3F7A7027B}" dt="2022-09-18T06:17:50.191" v="4297"/>
        <pc:sldMkLst>
          <pc:docMk/>
          <pc:sldMk cId="2446699972" sldId="7769"/>
        </pc:sldMkLst>
        <pc:spChg chg="del">
          <ac:chgData name="SullivanM" userId="350d618f-92d9-45c2-831f-faece6ff0719" providerId="ADAL" clId="{A788BE9D-3A67-4EC5-87AA-25F3F7A7027B}" dt="2022-09-18T06:17:47.414" v="4295" actId="478"/>
          <ac:spMkLst>
            <pc:docMk/>
            <pc:sldMk cId="2446699972" sldId="7769"/>
            <ac:spMk id="6" creationId="{6569271D-7150-445B-B20C-976241D3ECC9}"/>
          </ac:spMkLst>
        </pc:spChg>
        <pc:spChg chg="add">
          <ac:chgData name="SullivanM" userId="350d618f-92d9-45c2-831f-faece6ff0719" providerId="ADAL" clId="{A788BE9D-3A67-4EC5-87AA-25F3F7A7027B}" dt="2022-09-18T06:17:48.313" v="4296"/>
          <ac:spMkLst>
            <pc:docMk/>
            <pc:sldMk cId="2446699972" sldId="7769"/>
            <ac:spMk id="7" creationId="{CCCF9F46-37A8-406A-9376-38879740439C}"/>
          </ac:spMkLst>
        </pc:spChg>
        <pc:cxnChg chg="mod">
          <ac:chgData name="SullivanM" userId="350d618f-92d9-45c2-831f-faece6ff0719" providerId="ADAL" clId="{A788BE9D-3A67-4EC5-87AA-25F3F7A7027B}" dt="2022-09-18T03:14:39.756" v="1256" actId="14100"/>
          <ac:cxnSpMkLst>
            <pc:docMk/>
            <pc:sldMk cId="2446699972" sldId="7769"/>
            <ac:cxnSpMk id="8" creationId="{364DA8F5-9057-45E3-B9B7-00B3ACCA3525}"/>
          </ac:cxnSpMkLst>
        </pc:cxnChg>
      </pc:sldChg>
      <pc:sldChg chg="addSp delSp modSp add modAnim">
        <pc:chgData name="SullivanM" userId="350d618f-92d9-45c2-831f-faece6ff0719" providerId="ADAL" clId="{A788BE9D-3A67-4EC5-87AA-25F3F7A7027B}" dt="2022-09-18T06:18:14.764" v="4300"/>
        <pc:sldMkLst>
          <pc:docMk/>
          <pc:sldMk cId="1938099568" sldId="7770"/>
        </pc:sldMkLst>
        <pc:spChg chg="del">
          <ac:chgData name="SullivanM" userId="350d618f-92d9-45c2-831f-faece6ff0719" providerId="ADAL" clId="{A788BE9D-3A67-4EC5-87AA-25F3F7A7027B}" dt="2022-09-18T06:17:56.297" v="4298" actId="478"/>
          <ac:spMkLst>
            <pc:docMk/>
            <pc:sldMk cId="1938099568" sldId="7770"/>
            <ac:spMk id="6" creationId="{6569271D-7150-445B-B20C-976241D3ECC9}"/>
          </ac:spMkLst>
        </pc:spChg>
        <pc:spChg chg="add">
          <ac:chgData name="SullivanM" userId="350d618f-92d9-45c2-831f-faece6ff0719" providerId="ADAL" clId="{A788BE9D-3A67-4EC5-87AA-25F3F7A7027B}" dt="2022-09-18T06:17:59.917" v="4299"/>
          <ac:spMkLst>
            <pc:docMk/>
            <pc:sldMk cId="1938099568" sldId="7770"/>
            <ac:spMk id="7" creationId="{1CC9B5C6-FF96-470B-A3CC-74D6CA5530A0}"/>
          </ac:spMkLst>
        </pc:spChg>
        <pc:cxnChg chg="mod">
          <ac:chgData name="SullivanM" userId="350d618f-92d9-45c2-831f-faece6ff0719" providerId="ADAL" clId="{A788BE9D-3A67-4EC5-87AA-25F3F7A7027B}" dt="2022-09-18T03:14:59.319" v="1266" actId="14100"/>
          <ac:cxnSpMkLst>
            <pc:docMk/>
            <pc:sldMk cId="1938099568" sldId="7770"/>
            <ac:cxnSpMk id="8" creationId="{364DA8F5-9057-45E3-B9B7-00B3ACCA3525}"/>
          </ac:cxnSpMkLst>
        </pc:cxnChg>
      </pc:sldChg>
      <pc:sldChg chg="modSp add">
        <pc:chgData name="SullivanM" userId="350d618f-92d9-45c2-831f-faece6ff0719" providerId="ADAL" clId="{A788BE9D-3A67-4EC5-87AA-25F3F7A7027B}" dt="2022-09-18T05:24:47.468" v="3510" actId="14100"/>
        <pc:sldMkLst>
          <pc:docMk/>
          <pc:sldMk cId="1058694523" sldId="7771"/>
        </pc:sldMkLst>
        <pc:spChg chg="mod">
          <ac:chgData name="SullivanM" userId="350d618f-92d9-45c2-831f-faece6ff0719" providerId="ADAL" clId="{A788BE9D-3A67-4EC5-87AA-25F3F7A7027B}" dt="2022-09-18T05:24:47.468" v="3510" actId="14100"/>
          <ac:spMkLst>
            <pc:docMk/>
            <pc:sldMk cId="1058694523" sldId="7771"/>
            <ac:spMk id="18434" creationId="{C7D27934-BA8D-0729-FEBE-700E6E619618}"/>
          </ac:spMkLst>
        </pc:spChg>
      </pc:sldChg>
      <pc:sldChg chg="modSp add">
        <pc:chgData name="SullivanM" userId="350d618f-92d9-45c2-831f-faece6ff0719" providerId="ADAL" clId="{A788BE9D-3A67-4EC5-87AA-25F3F7A7027B}" dt="2022-09-18T03:16:09.691" v="1271" actId="207"/>
        <pc:sldMkLst>
          <pc:docMk/>
          <pc:sldMk cId="2602166746" sldId="7772"/>
        </pc:sldMkLst>
        <pc:spChg chg="mod">
          <ac:chgData name="SullivanM" userId="350d618f-92d9-45c2-831f-faece6ff0719" providerId="ADAL" clId="{A788BE9D-3A67-4EC5-87AA-25F3F7A7027B}" dt="2022-09-18T03:16:09.691" v="1271" actId="207"/>
          <ac:spMkLst>
            <pc:docMk/>
            <pc:sldMk cId="2602166746" sldId="7772"/>
            <ac:spMk id="18434" creationId="{C7D27934-BA8D-0729-FEBE-700E6E619618}"/>
          </ac:spMkLst>
        </pc:spChg>
      </pc:sldChg>
      <pc:sldChg chg="addSp modSp add modAnim">
        <pc:chgData name="SullivanM" userId="350d618f-92d9-45c2-831f-faece6ff0719" providerId="ADAL" clId="{A788BE9D-3A67-4EC5-87AA-25F3F7A7027B}" dt="2022-09-18T05:34:20.075" v="4039"/>
        <pc:sldMkLst>
          <pc:docMk/>
          <pc:sldMk cId="3851805024" sldId="7773"/>
        </pc:sldMkLst>
        <pc:spChg chg="add mod">
          <ac:chgData name="SullivanM" userId="350d618f-92d9-45c2-831f-faece6ff0719" providerId="ADAL" clId="{A788BE9D-3A67-4EC5-87AA-25F3F7A7027B}" dt="2022-09-18T03:20:30.770" v="1528" actId="1037"/>
          <ac:spMkLst>
            <pc:docMk/>
            <pc:sldMk cId="3851805024" sldId="7773"/>
            <ac:spMk id="3" creationId="{F90143E7-3956-403D-9B3E-1C88E7FAFAC4}"/>
          </ac:spMkLst>
        </pc:spChg>
        <pc:spChg chg="add mod">
          <ac:chgData name="SullivanM" userId="350d618f-92d9-45c2-831f-faece6ff0719" providerId="ADAL" clId="{A788BE9D-3A67-4EC5-87AA-25F3F7A7027B}" dt="2022-09-18T03:20:21.057" v="1485" actId="1037"/>
          <ac:spMkLst>
            <pc:docMk/>
            <pc:sldMk cId="3851805024" sldId="7773"/>
            <ac:spMk id="4" creationId="{E99353A4-4B5D-4E25-8B1E-8CDB943F6B9B}"/>
          </ac:spMkLst>
        </pc:spChg>
        <pc:spChg chg="add mod">
          <ac:chgData name="SullivanM" userId="350d618f-92d9-45c2-831f-faece6ff0719" providerId="ADAL" clId="{A788BE9D-3A67-4EC5-87AA-25F3F7A7027B}" dt="2022-09-18T03:20:21.057" v="1485" actId="1037"/>
          <ac:spMkLst>
            <pc:docMk/>
            <pc:sldMk cId="3851805024" sldId="7773"/>
            <ac:spMk id="5" creationId="{09CBF544-6262-44A0-B654-8AA38B2EB1A1}"/>
          </ac:spMkLst>
        </pc:spChg>
        <pc:spChg chg="mod">
          <ac:chgData name="SullivanM" userId="350d618f-92d9-45c2-831f-faece6ff0719" providerId="ADAL" clId="{A788BE9D-3A67-4EC5-87AA-25F3F7A7027B}" dt="2022-09-18T03:16:19.040" v="1278" actId="113"/>
          <ac:spMkLst>
            <pc:docMk/>
            <pc:sldMk cId="3851805024" sldId="7773"/>
            <ac:spMk id="18434" creationId="{C7D27934-BA8D-0729-FEBE-700E6E619618}"/>
          </ac:spMkLst>
        </pc:spChg>
      </pc:sldChg>
      <pc:sldChg chg="addSp delSp modSp add ord delAnim modAnim">
        <pc:chgData name="SullivanM" userId="350d618f-92d9-45c2-831f-faece6ff0719" providerId="ADAL" clId="{A788BE9D-3A67-4EC5-87AA-25F3F7A7027B}" dt="2022-09-18T05:34:36.918" v="4044"/>
        <pc:sldMkLst>
          <pc:docMk/>
          <pc:sldMk cId="2174374418" sldId="7774"/>
        </pc:sldMkLst>
        <pc:spChg chg="del">
          <ac:chgData name="SullivanM" userId="350d618f-92d9-45c2-831f-faece6ff0719" providerId="ADAL" clId="{A788BE9D-3A67-4EC5-87AA-25F3F7A7027B}" dt="2022-09-18T03:22:14.914" v="1530" actId="478"/>
          <ac:spMkLst>
            <pc:docMk/>
            <pc:sldMk cId="2174374418" sldId="7774"/>
            <ac:spMk id="3" creationId="{F90143E7-3956-403D-9B3E-1C88E7FAFAC4}"/>
          </ac:spMkLst>
        </pc:spChg>
        <pc:spChg chg="del">
          <ac:chgData name="SullivanM" userId="350d618f-92d9-45c2-831f-faece6ff0719" providerId="ADAL" clId="{A788BE9D-3A67-4EC5-87AA-25F3F7A7027B}" dt="2022-09-18T03:22:17.175" v="1531" actId="478"/>
          <ac:spMkLst>
            <pc:docMk/>
            <pc:sldMk cId="2174374418" sldId="7774"/>
            <ac:spMk id="4" creationId="{E99353A4-4B5D-4E25-8B1E-8CDB943F6B9B}"/>
          </ac:spMkLst>
        </pc:spChg>
        <pc:spChg chg="del">
          <ac:chgData name="SullivanM" userId="350d618f-92d9-45c2-831f-faece6ff0719" providerId="ADAL" clId="{A788BE9D-3A67-4EC5-87AA-25F3F7A7027B}" dt="2022-09-18T03:22:21.356" v="1532" actId="478"/>
          <ac:spMkLst>
            <pc:docMk/>
            <pc:sldMk cId="2174374418" sldId="7774"/>
            <ac:spMk id="5" creationId="{09CBF544-6262-44A0-B654-8AA38B2EB1A1}"/>
          </ac:spMkLst>
        </pc:spChg>
        <pc:spChg chg="add del mod">
          <ac:chgData name="SullivanM" userId="350d618f-92d9-45c2-831f-faece6ff0719" providerId="ADAL" clId="{A788BE9D-3A67-4EC5-87AA-25F3F7A7027B}" dt="2022-09-18T03:26:14.694" v="1616" actId="478"/>
          <ac:spMkLst>
            <pc:docMk/>
            <pc:sldMk cId="2174374418" sldId="7774"/>
            <ac:spMk id="6" creationId="{CBC6A19D-706E-4B24-8DC4-7C916A9BEC06}"/>
          </ac:spMkLst>
        </pc:spChg>
        <pc:spChg chg="add del">
          <ac:chgData name="SullivanM" userId="350d618f-92d9-45c2-831f-faece6ff0719" providerId="ADAL" clId="{A788BE9D-3A67-4EC5-87AA-25F3F7A7027B}" dt="2022-09-18T03:34:59.503" v="1660" actId="478"/>
          <ac:spMkLst>
            <pc:docMk/>
            <pc:sldMk cId="2174374418" sldId="7774"/>
            <ac:spMk id="7" creationId="{53F9FDB9-0D15-4B0B-B78D-A928E4D637CD}"/>
          </ac:spMkLst>
        </pc:spChg>
        <pc:spChg chg="add">
          <ac:chgData name="SullivanM" userId="350d618f-92d9-45c2-831f-faece6ff0719" providerId="ADAL" clId="{A788BE9D-3A67-4EC5-87AA-25F3F7A7027B}" dt="2022-09-18T03:34:59.925" v="1661"/>
          <ac:spMkLst>
            <pc:docMk/>
            <pc:sldMk cId="2174374418" sldId="7774"/>
            <ac:spMk id="8" creationId="{1FD0A635-7782-4452-8A5F-AFB75A512B03}"/>
          </ac:spMkLst>
        </pc:spChg>
        <pc:spChg chg="mod">
          <ac:chgData name="SullivanM" userId="350d618f-92d9-45c2-831f-faece6ff0719" providerId="ADAL" clId="{A788BE9D-3A67-4EC5-87AA-25F3F7A7027B}" dt="2022-09-18T03:26:12.749" v="1615" actId="207"/>
          <ac:spMkLst>
            <pc:docMk/>
            <pc:sldMk cId="2174374418" sldId="7774"/>
            <ac:spMk id="18434" creationId="{C7D27934-BA8D-0729-FEBE-700E6E619618}"/>
          </ac:spMkLst>
        </pc:spChg>
      </pc:sldChg>
      <pc:sldChg chg="modSp add ord">
        <pc:chgData name="SullivanM" userId="350d618f-92d9-45c2-831f-faece6ff0719" providerId="ADAL" clId="{A788BE9D-3A67-4EC5-87AA-25F3F7A7027B}" dt="2022-09-18T03:25:30.998" v="1612"/>
        <pc:sldMkLst>
          <pc:docMk/>
          <pc:sldMk cId="3596095466" sldId="7775"/>
        </pc:sldMkLst>
        <pc:spChg chg="mod">
          <ac:chgData name="SullivanM" userId="350d618f-92d9-45c2-831f-faece6ff0719" providerId="ADAL" clId="{A788BE9D-3A67-4EC5-87AA-25F3F7A7027B}" dt="2022-09-18T03:25:29.149" v="1611" actId="207"/>
          <ac:spMkLst>
            <pc:docMk/>
            <pc:sldMk cId="3596095466" sldId="7775"/>
            <ac:spMk id="18434" creationId="{C7D27934-BA8D-0729-FEBE-700E6E619618}"/>
          </ac:spMkLst>
        </pc:spChg>
      </pc:sldChg>
      <pc:sldChg chg="addSp delSp modSp add delAnim modAnim">
        <pc:chgData name="SullivanM" userId="350d618f-92d9-45c2-831f-faece6ff0719" providerId="ADAL" clId="{A788BE9D-3A67-4EC5-87AA-25F3F7A7027B}" dt="2022-09-18T05:34:32.063" v="4042"/>
        <pc:sldMkLst>
          <pc:docMk/>
          <pc:sldMk cId="2263554136" sldId="7776"/>
        </pc:sldMkLst>
        <pc:spChg chg="add">
          <ac:chgData name="SullivanM" userId="350d618f-92d9-45c2-831f-faece6ff0719" providerId="ADAL" clId="{A788BE9D-3A67-4EC5-87AA-25F3F7A7027B}" dt="2022-09-18T03:35:04.758" v="1663"/>
          <ac:spMkLst>
            <pc:docMk/>
            <pc:sldMk cId="2263554136" sldId="7776"/>
            <ac:spMk id="4" creationId="{19FEA849-53E8-433A-AEA4-CF48BB93FB09}"/>
          </ac:spMkLst>
        </pc:spChg>
        <pc:spChg chg="del mod">
          <ac:chgData name="SullivanM" userId="350d618f-92d9-45c2-831f-faece6ff0719" providerId="ADAL" clId="{A788BE9D-3A67-4EC5-87AA-25F3F7A7027B}" dt="2022-09-18T03:35:04.196" v="1662" actId="478"/>
          <ac:spMkLst>
            <pc:docMk/>
            <pc:sldMk cId="2263554136" sldId="7776"/>
            <ac:spMk id="6" creationId="{CBC6A19D-706E-4B24-8DC4-7C916A9BEC06}"/>
          </ac:spMkLst>
        </pc:spChg>
      </pc:sldChg>
      <pc:sldChg chg="addSp delSp modSp add delAnim modAnim">
        <pc:chgData name="SullivanM" userId="350d618f-92d9-45c2-831f-faece6ff0719" providerId="ADAL" clId="{A788BE9D-3A67-4EC5-87AA-25F3F7A7027B}" dt="2022-09-18T05:35:02.702" v="4046"/>
        <pc:sldMkLst>
          <pc:docMk/>
          <pc:sldMk cId="2415103966" sldId="7777"/>
        </pc:sldMkLst>
        <pc:spChg chg="add del">
          <ac:chgData name="SullivanM" userId="350d618f-92d9-45c2-831f-faece6ff0719" providerId="ADAL" clId="{A788BE9D-3A67-4EC5-87AA-25F3F7A7027B}" dt="2022-09-18T03:34:54.393" v="1658" actId="478"/>
          <ac:spMkLst>
            <pc:docMk/>
            <pc:sldMk cId="2415103966" sldId="7777"/>
            <ac:spMk id="3" creationId="{F1DCF057-D123-4249-9AF8-CFEBF5EF353C}"/>
          </ac:spMkLst>
        </pc:spChg>
        <pc:spChg chg="add">
          <ac:chgData name="SullivanM" userId="350d618f-92d9-45c2-831f-faece6ff0719" providerId="ADAL" clId="{A788BE9D-3A67-4EC5-87AA-25F3F7A7027B}" dt="2022-09-18T03:34:56.111" v="1659"/>
          <ac:spMkLst>
            <pc:docMk/>
            <pc:sldMk cId="2415103966" sldId="7777"/>
            <ac:spMk id="4" creationId="{40696479-A526-464B-8663-162AA03F91D3}"/>
          </ac:spMkLst>
        </pc:spChg>
        <pc:spChg chg="mod">
          <ac:chgData name="SullivanM" userId="350d618f-92d9-45c2-831f-faece6ff0719" providerId="ADAL" clId="{A788BE9D-3A67-4EC5-87AA-25F3F7A7027B}" dt="2022-09-18T03:27:20.699" v="1619" actId="207"/>
          <ac:spMkLst>
            <pc:docMk/>
            <pc:sldMk cId="2415103966" sldId="7777"/>
            <ac:spMk id="18434" creationId="{C7D27934-BA8D-0729-FEBE-700E6E619618}"/>
          </ac:spMkLst>
        </pc:spChg>
      </pc:sldChg>
      <pc:sldChg chg="addSp delSp modSp add delAnim modAnim">
        <pc:chgData name="SullivanM" userId="350d618f-92d9-45c2-831f-faece6ff0719" providerId="ADAL" clId="{A788BE9D-3A67-4EC5-87AA-25F3F7A7027B}" dt="2022-09-18T05:35:09.257" v="4048"/>
        <pc:sldMkLst>
          <pc:docMk/>
          <pc:sldMk cId="114299710" sldId="7778"/>
        </pc:sldMkLst>
        <pc:spChg chg="add del mod">
          <ac:chgData name="SullivanM" userId="350d618f-92d9-45c2-831f-faece6ff0719" providerId="ADAL" clId="{A788BE9D-3A67-4EC5-87AA-25F3F7A7027B}" dt="2022-09-18T03:33:14.744" v="1629" actId="478"/>
          <ac:spMkLst>
            <pc:docMk/>
            <pc:sldMk cId="114299710" sldId="7778"/>
            <ac:spMk id="3" creationId="{6BD36B2C-CCC0-4199-B09B-D0358FAF08FF}"/>
          </ac:spMkLst>
        </pc:spChg>
        <pc:spChg chg="add del">
          <ac:chgData name="SullivanM" userId="350d618f-92d9-45c2-831f-faece6ff0719" providerId="ADAL" clId="{A788BE9D-3A67-4EC5-87AA-25F3F7A7027B}" dt="2022-09-18T03:34:50.499" v="1656" actId="478"/>
          <ac:spMkLst>
            <pc:docMk/>
            <pc:sldMk cId="114299710" sldId="7778"/>
            <ac:spMk id="4" creationId="{81710513-1D16-47DD-9A87-6F0AE7862A36}"/>
          </ac:spMkLst>
        </pc:spChg>
        <pc:spChg chg="add del">
          <ac:chgData name="SullivanM" userId="350d618f-92d9-45c2-831f-faece6ff0719" providerId="ADAL" clId="{A788BE9D-3A67-4EC5-87AA-25F3F7A7027B}" dt="2022-09-18T03:34:00.984" v="1632"/>
          <ac:spMkLst>
            <pc:docMk/>
            <pc:sldMk cId="114299710" sldId="7778"/>
            <ac:spMk id="5" creationId="{66842EDE-7DA6-4208-890F-16B5422F180E}"/>
          </ac:spMkLst>
        </pc:spChg>
        <pc:spChg chg="add">
          <ac:chgData name="SullivanM" userId="350d618f-92d9-45c2-831f-faece6ff0719" providerId="ADAL" clId="{A788BE9D-3A67-4EC5-87AA-25F3F7A7027B}" dt="2022-09-18T03:34:50.953" v="1657"/>
          <ac:spMkLst>
            <pc:docMk/>
            <pc:sldMk cId="114299710" sldId="7778"/>
            <ac:spMk id="6" creationId="{D3D9F290-EE81-483B-B59A-4ACFF1D5DC35}"/>
          </ac:spMkLst>
        </pc:spChg>
        <pc:spChg chg="mod">
          <ac:chgData name="SullivanM" userId="350d618f-92d9-45c2-831f-faece6ff0719" providerId="ADAL" clId="{A788BE9D-3A67-4EC5-87AA-25F3F7A7027B}" dt="2022-09-18T03:28:49.348" v="1622" actId="207"/>
          <ac:spMkLst>
            <pc:docMk/>
            <pc:sldMk cId="114299710" sldId="7778"/>
            <ac:spMk id="18434" creationId="{C7D27934-BA8D-0729-FEBE-700E6E619618}"/>
          </ac:spMkLst>
        </pc:spChg>
      </pc:sldChg>
      <pc:sldChg chg="addSp delSp modSp add delAnim modAnim">
        <pc:chgData name="SullivanM" userId="350d618f-92d9-45c2-831f-faece6ff0719" providerId="ADAL" clId="{A788BE9D-3A67-4EC5-87AA-25F3F7A7027B}" dt="2022-09-18T05:35:23.911" v="4051"/>
        <pc:sldMkLst>
          <pc:docMk/>
          <pc:sldMk cId="3257820090" sldId="7779"/>
        </pc:sldMkLst>
        <pc:spChg chg="mod">
          <ac:chgData name="SullivanM" userId="350d618f-92d9-45c2-831f-faece6ff0719" providerId="ADAL" clId="{A788BE9D-3A67-4EC5-87AA-25F3F7A7027B}" dt="2022-09-18T03:34:36.456" v="1655" actId="1035"/>
          <ac:spMkLst>
            <pc:docMk/>
            <pc:sldMk cId="3257820090" sldId="7779"/>
            <ac:spMk id="4" creationId="{81710513-1D16-47DD-9A87-6F0AE7862A36}"/>
          </ac:spMkLst>
        </pc:spChg>
        <pc:spChg chg="add del mod">
          <ac:chgData name="SullivanM" userId="350d618f-92d9-45c2-831f-faece6ff0719" providerId="ADAL" clId="{A788BE9D-3A67-4EC5-87AA-25F3F7A7027B}" dt="2022-09-18T03:43:28.453" v="1781" actId="478"/>
          <ac:spMkLst>
            <pc:docMk/>
            <pc:sldMk cId="3257820090" sldId="7779"/>
            <ac:spMk id="5" creationId="{0FC76A63-F26C-49C0-9170-6F4544E5D6BF}"/>
          </ac:spMkLst>
        </pc:spChg>
        <pc:spChg chg="add">
          <ac:chgData name="SullivanM" userId="350d618f-92d9-45c2-831f-faece6ff0719" providerId="ADAL" clId="{A788BE9D-3A67-4EC5-87AA-25F3F7A7027B}" dt="2022-09-18T03:43:29.282" v="1782"/>
          <ac:spMkLst>
            <pc:docMk/>
            <pc:sldMk cId="3257820090" sldId="7779"/>
            <ac:spMk id="6" creationId="{DA5F57EC-7C49-41A6-9FFB-FCDEEDF69F3A}"/>
          </ac:spMkLst>
        </pc:spChg>
        <pc:spChg chg="mod">
          <ac:chgData name="SullivanM" userId="350d618f-92d9-45c2-831f-faece6ff0719" providerId="ADAL" clId="{A788BE9D-3A67-4EC5-87AA-25F3F7A7027B}" dt="2022-09-18T03:34:13.244" v="1634" actId="207"/>
          <ac:spMkLst>
            <pc:docMk/>
            <pc:sldMk cId="3257820090" sldId="7779"/>
            <ac:spMk id="18434" creationId="{C7D27934-BA8D-0729-FEBE-700E6E619618}"/>
          </ac:spMkLst>
        </pc:spChg>
      </pc:sldChg>
      <pc:sldChg chg="addSp delSp modSp add delAnim modAnim">
        <pc:chgData name="SullivanM" userId="350d618f-92d9-45c2-831f-faece6ff0719" providerId="ADAL" clId="{A788BE9D-3A67-4EC5-87AA-25F3F7A7027B}" dt="2022-09-18T05:35:33.100" v="4054"/>
        <pc:sldMkLst>
          <pc:docMk/>
          <pc:sldMk cId="861590027" sldId="7780"/>
        </pc:sldMkLst>
        <pc:spChg chg="del">
          <ac:chgData name="SullivanM" userId="350d618f-92d9-45c2-831f-faece6ff0719" providerId="ADAL" clId="{A788BE9D-3A67-4EC5-87AA-25F3F7A7027B}" dt="2022-09-18T03:43:22.937" v="1779" actId="478"/>
          <ac:spMkLst>
            <pc:docMk/>
            <pc:sldMk cId="861590027" sldId="7780"/>
            <ac:spMk id="5" creationId="{0FC76A63-F26C-49C0-9170-6F4544E5D6BF}"/>
          </ac:spMkLst>
        </pc:spChg>
        <pc:spChg chg="add">
          <ac:chgData name="SullivanM" userId="350d618f-92d9-45c2-831f-faece6ff0719" providerId="ADAL" clId="{A788BE9D-3A67-4EC5-87AA-25F3F7A7027B}" dt="2022-09-18T03:43:23.666" v="1780"/>
          <ac:spMkLst>
            <pc:docMk/>
            <pc:sldMk cId="861590027" sldId="7780"/>
            <ac:spMk id="6" creationId="{A2EE71E9-4F2C-43E7-BFA8-C6BBFEF3C9B7}"/>
          </ac:spMkLst>
        </pc:spChg>
        <pc:spChg chg="mod">
          <ac:chgData name="SullivanM" userId="350d618f-92d9-45c2-831f-faece6ff0719" providerId="ADAL" clId="{A788BE9D-3A67-4EC5-87AA-25F3F7A7027B}" dt="2022-09-18T03:35:54.464" v="1716" actId="113"/>
          <ac:spMkLst>
            <pc:docMk/>
            <pc:sldMk cId="861590027" sldId="7780"/>
            <ac:spMk id="18434" creationId="{C7D27934-BA8D-0729-FEBE-700E6E619618}"/>
          </ac:spMkLst>
        </pc:spChg>
      </pc:sldChg>
      <pc:sldChg chg="addSp delSp modSp add delAnim modAnim">
        <pc:chgData name="SullivanM" userId="350d618f-92d9-45c2-831f-faece6ff0719" providerId="ADAL" clId="{A788BE9D-3A67-4EC5-87AA-25F3F7A7027B}" dt="2022-09-18T05:35:52.823" v="4057"/>
        <pc:sldMkLst>
          <pc:docMk/>
          <pc:sldMk cId="3800066548" sldId="7781"/>
        </pc:sldMkLst>
        <pc:spChg chg="del">
          <ac:chgData name="SullivanM" userId="350d618f-92d9-45c2-831f-faece6ff0719" providerId="ADAL" clId="{A788BE9D-3A67-4EC5-87AA-25F3F7A7027B}" dt="2022-09-18T03:43:17.946" v="1777" actId="478"/>
          <ac:spMkLst>
            <pc:docMk/>
            <pc:sldMk cId="3800066548" sldId="7781"/>
            <ac:spMk id="5" creationId="{0FC76A63-F26C-49C0-9170-6F4544E5D6BF}"/>
          </ac:spMkLst>
        </pc:spChg>
        <pc:spChg chg="add del mod">
          <ac:chgData name="SullivanM" userId="350d618f-92d9-45c2-831f-faece6ff0719" providerId="ADAL" clId="{A788BE9D-3A67-4EC5-87AA-25F3F7A7027B}" dt="2022-09-18T03:38:23.491" v="1728" actId="478"/>
          <ac:spMkLst>
            <pc:docMk/>
            <pc:sldMk cId="3800066548" sldId="7781"/>
            <ac:spMk id="6" creationId="{F3C931A8-C3FE-4653-8525-71E59B6118B1}"/>
          </ac:spMkLst>
        </pc:spChg>
        <pc:spChg chg="add">
          <ac:chgData name="SullivanM" userId="350d618f-92d9-45c2-831f-faece6ff0719" providerId="ADAL" clId="{A788BE9D-3A67-4EC5-87AA-25F3F7A7027B}" dt="2022-09-18T03:43:18.524" v="1778"/>
          <ac:spMkLst>
            <pc:docMk/>
            <pc:sldMk cId="3800066548" sldId="7781"/>
            <ac:spMk id="7" creationId="{F4A6BA0A-5549-4018-91E9-E27715606CBE}"/>
          </ac:spMkLst>
        </pc:spChg>
        <pc:spChg chg="mod">
          <ac:chgData name="SullivanM" userId="350d618f-92d9-45c2-831f-faece6ff0719" providerId="ADAL" clId="{A788BE9D-3A67-4EC5-87AA-25F3F7A7027B}" dt="2022-09-18T03:38:42.137" v="1734" actId="20577"/>
          <ac:spMkLst>
            <pc:docMk/>
            <pc:sldMk cId="3800066548" sldId="7781"/>
            <ac:spMk id="18434" creationId="{C7D27934-BA8D-0729-FEBE-700E6E619618}"/>
          </ac:spMkLst>
        </pc:spChg>
      </pc:sldChg>
      <pc:sldChg chg="addSp delSp modSp add del delAnim modAnim">
        <pc:chgData name="SullivanM" userId="350d618f-92d9-45c2-831f-faece6ff0719" providerId="ADAL" clId="{A788BE9D-3A67-4EC5-87AA-25F3F7A7027B}" dt="2022-09-18T05:37:11.610" v="4067" actId="2696"/>
        <pc:sldMkLst>
          <pc:docMk/>
          <pc:sldMk cId="3374907330" sldId="7782"/>
        </pc:sldMkLst>
        <pc:spChg chg="del">
          <ac:chgData name="SullivanM" userId="350d618f-92d9-45c2-831f-faece6ff0719" providerId="ADAL" clId="{A788BE9D-3A67-4EC5-87AA-25F3F7A7027B}" dt="2022-09-18T03:43:06.898" v="1775" actId="478"/>
          <ac:spMkLst>
            <pc:docMk/>
            <pc:sldMk cId="3374907330" sldId="7782"/>
            <ac:spMk id="5" creationId="{0FC76A63-F26C-49C0-9170-6F4544E5D6BF}"/>
          </ac:spMkLst>
        </pc:spChg>
        <pc:spChg chg="del">
          <ac:chgData name="SullivanM" userId="350d618f-92d9-45c2-831f-faece6ff0719" providerId="ADAL" clId="{A788BE9D-3A67-4EC5-87AA-25F3F7A7027B}" dt="2022-09-18T03:43:06.898" v="1775" actId="478"/>
          <ac:spMkLst>
            <pc:docMk/>
            <pc:sldMk cId="3374907330" sldId="7782"/>
            <ac:spMk id="6" creationId="{F3C931A8-C3FE-4653-8525-71E59B6118B1}"/>
          </ac:spMkLst>
        </pc:spChg>
        <pc:spChg chg="add">
          <ac:chgData name="SullivanM" userId="350d618f-92d9-45c2-831f-faece6ff0719" providerId="ADAL" clId="{A788BE9D-3A67-4EC5-87AA-25F3F7A7027B}" dt="2022-09-18T03:43:07.383" v="1776"/>
          <ac:spMkLst>
            <pc:docMk/>
            <pc:sldMk cId="3374907330" sldId="7782"/>
            <ac:spMk id="7" creationId="{AA24706A-ADFC-4543-8B97-E636481C54B3}"/>
          </ac:spMkLst>
        </pc:spChg>
        <pc:spChg chg="add">
          <ac:chgData name="SullivanM" userId="350d618f-92d9-45c2-831f-faece6ff0719" providerId="ADAL" clId="{A788BE9D-3A67-4EC5-87AA-25F3F7A7027B}" dt="2022-09-18T03:43:07.383" v="1776"/>
          <ac:spMkLst>
            <pc:docMk/>
            <pc:sldMk cId="3374907330" sldId="7782"/>
            <ac:spMk id="8" creationId="{3D7A6302-5A65-4342-AFF9-B66BA66C46C5}"/>
          </ac:spMkLst>
        </pc:spChg>
        <pc:spChg chg="mod">
          <ac:chgData name="SullivanM" userId="350d618f-92d9-45c2-831f-faece6ff0719" providerId="ADAL" clId="{A788BE9D-3A67-4EC5-87AA-25F3F7A7027B}" dt="2022-09-18T03:38:48.054" v="1736" actId="20577"/>
          <ac:spMkLst>
            <pc:docMk/>
            <pc:sldMk cId="3374907330" sldId="7782"/>
            <ac:spMk id="18434" creationId="{C7D27934-BA8D-0729-FEBE-700E6E619618}"/>
          </ac:spMkLst>
        </pc:spChg>
      </pc:sldChg>
      <pc:sldChg chg="addSp delSp modSp add modAnim">
        <pc:chgData name="SullivanM" userId="350d618f-92d9-45c2-831f-faece6ff0719" providerId="ADAL" clId="{A788BE9D-3A67-4EC5-87AA-25F3F7A7027B}" dt="2022-09-18T05:36:52.580" v="4066"/>
        <pc:sldMkLst>
          <pc:docMk/>
          <pc:sldMk cId="917731964" sldId="7783"/>
        </pc:sldMkLst>
        <pc:spChg chg="mod">
          <ac:chgData name="SullivanM" userId="350d618f-92d9-45c2-831f-faece6ff0719" providerId="ADAL" clId="{A788BE9D-3A67-4EC5-87AA-25F3F7A7027B}" dt="2022-09-18T03:42:53.775" v="1774" actId="1038"/>
          <ac:spMkLst>
            <pc:docMk/>
            <pc:sldMk cId="917731964" sldId="7783"/>
            <ac:spMk id="5" creationId="{0FC76A63-F26C-49C0-9170-6F4544E5D6BF}"/>
          </ac:spMkLst>
        </pc:spChg>
        <pc:spChg chg="mod">
          <ac:chgData name="SullivanM" userId="350d618f-92d9-45c2-831f-faece6ff0719" providerId="ADAL" clId="{A788BE9D-3A67-4EC5-87AA-25F3F7A7027B}" dt="2022-09-18T03:42:53.775" v="1774" actId="1038"/>
          <ac:spMkLst>
            <pc:docMk/>
            <pc:sldMk cId="917731964" sldId="7783"/>
            <ac:spMk id="6" creationId="{F3C931A8-C3FE-4653-8525-71E59B6118B1}"/>
          </ac:spMkLst>
        </pc:spChg>
        <pc:spChg chg="add mod">
          <ac:chgData name="SullivanM" userId="350d618f-92d9-45c2-831f-faece6ff0719" providerId="ADAL" clId="{A788BE9D-3A67-4EC5-87AA-25F3F7A7027B}" dt="2022-09-18T03:45:10.054" v="1790" actId="113"/>
          <ac:spMkLst>
            <pc:docMk/>
            <pc:sldMk cId="917731964" sldId="7783"/>
            <ac:spMk id="7" creationId="{9A3197F4-B787-47ED-8327-F459B8B2DA7F}"/>
          </ac:spMkLst>
        </pc:spChg>
        <pc:spChg chg="del mod">
          <ac:chgData name="SullivanM" userId="350d618f-92d9-45c2-831f-faece6ff0719" providerId="ADAL" clId="{A788BE9D-3A67-4EC5-87AA-25F3F7A7027B}" dt="2022-09-18T03:44:55.600" v="1788" actId="478"/>
          <ac:spMkLst>
            <pc:docMk/>
            <pc:sldMk cId="917731964" sldId="7783"/>
            <ac:spMk id="18434" creationId="{C7D27934-BA8D-0729-FEBE-700E6E619618}"/>
          </ac:spMkLst>
        </pc:spChg>
      </pc:sldChg>
      <pc:sldChg chg="addSp delSp modSp add delAnim modAnim">
        <pc:chgData name="SullivanM" userId="350d618f-92d9-45c2-831f-faece6ff0719" providerId="ADAL" clId="{A788BE9D-3A67-4EC5-87AA-25F3F7A7027B}" dt="2022-09-18T05:37:53.875" v="4070"/>
        <pc:sldMkLst>
          <pc:docMk/>
          <pc:sldMk cId="2156209922" sldId="7784"/>
        </pc:sldMkLst>
        <pc:spChg chg="mod">
          <ac:chgData name="SullivanM" userId="350d618f-92d9-45c2-831f-faece6ff0719" providerId="ADAL" clId="{A788BE9D-3A67-4EC5-87AA-25F3F7A7027B}" dt="2022-09-18T03:48:25.085" v="1840" actId="1076"/>
          <ac:spMkLst>
            <pc:docMk/>
            <pc:sldMk cId="2156209922" sldId="7784"/>
            <ac:spMk id="4" creationId="{81710513-1D16-47DD-9A87-6F0AE7862A36}"/>
          </ac:spMkLst>
        </pc:spChg>
        <pc:spChg chg="del">
          <ac:chgData name="SullivanM" userId="350d618f-92d9-45c2-831f-faece6ff0719" providerId="ADAL" clId="{A788BE9D-3A67-4EC5-87AA-25F3F7A7027B}" dt="2022-09-18T03:46:22.879" v="1792" actId="478"/>
          <ac:spMkLst>
            <pc:docMk/>
            <pc:sldMk cId="2156209922" sldId="7784"/>
            <ac:spMk id="5" creationId="{0FC76A63-F26C-49C0-9170-6F4544E5D6BF}"/>
          </ac:spMkLst>
        </pc:spChg>
        <pc:spChg chg="del">
          <ac:chgData name="SullivanM" userId="350d618f-92d9-45c2-831f-faece6ff0719" providerId="ADAL" clId="{A788BE9D-3A67-4EC5-87AA-25F3F7A7027B}" dt="2022-09-18T03:46:25.806" v="1793" actId="478"/>
          <ac:spMkLst>
            <pc:docMk/>
            <pc:sldMk cId="2156209922" sldId="7784"/>
            <ac:spMk id="6" creationId="{F3C931A8-C3FE-4653-8525-71E59B6118B1}"/>
          </ac:spMkLst>
        </pc:spChg>
        <pc:spChg chg="mod ord">
          <ac:chgData name="SullivanM" userId="350d618f-92d9-45c2-831f-faece6ff0719" providerId="ADAL" clId="{A788BE9D-3A67-4EC5-87AA-25F3F7A7027B}" dt="2022-09-18T03:51:01.356" v="1847" actId="20577"/>
          <ac:spMkLst>
            <pc:docMk/>
            <pc:sldMk cId="2156209922" sldId="7784"/>
            <ac:spMk id="7" creationId="{9A3197F4-B787-47ED-8327-F459B8B2DA7F}"/>
          </ac:spMkLst>
        </pc:spChg>
        <pc:spChg chg="add del">
          <ac:chgData name="SullivanM" userId="350d618f-92d9-45c2-831f-faece6ff0719" providerId="ADAL" clId="{A788BE9D-3A67-4EC5-87AA-25F3F7A7027B}" dt="2022-09-18T03:59:56.044" v="1947"/>
          <ac:spMkLst>
            <pc:docMk/>
            <pc:sldMk cId="2156209922" sldId="7784"/>
            <ac:spMk id="8" creationId="{8D944EC9-BDED-4FB1-9FB5-A7697590BCB6}"/>
          </ac:spMkLst>
        </pc:spChg>
      </pc:sldChg>
      <pc:sldChg chg="modSp add modAnim">
        <pc:chgData name="SullivanM" userId="350d618f-92d9-45c2-831f-faece6ff0719" providerId="ADAL" clId="{A788BE9D-3A67-4EC5-87AA-25F3F7A7027B}" dt="2022-09-18T05:38:02.234" v="4072"/>
        <pc:sldMkLst>
          <pc:docMk/>
          <pc:sldMk cId="180498146" sldId="7785"/>
        </pc:sldMkLst>
        <pc:spChg chg="mod">
          <ac:chgData name="SullivanM" userId="350d618f-92d9-45c2-831f-faece6ff0719" providerId="ADAL" clId="{A788BE9D-3A67-4EC5-87AA-25F3F7A7027B}" dt="2022-09-18T03:50:56.829" v="1845" actId="20577"/>
          <ac:spMkLst>
            <pc:docMk/>
            <pc:sldMk cId="180498146" sldId="7785"/>
            <ac:spMk id="7" creationId="{9A3197F4-B787-47ED-8327-F459B8B2DA7F}"/>
          </ac:spMkLst>
        </pc:spChg>
      </pc:sldChg>
      <pc:sldChg chg="addSp delSp modSp add modAnim">
        <pc:chgData name="SullivanM" userId="350d618f-92d9-45c2-831f-faece6ff0719" providerId="ADAL" clId="{A788BE9D-3A67-4EC5-87AA-25F3F7A7027B}" dt="2022-09-18T05:38:32.016" v="4075"/>
        <pc:sldMkLst>
          <pc:docMk/>
          <pc:sldMk cId="3547928932" sldId="7786"/>
        </pc:sldMkLst>
        <pc:spChg chg="mod">
          <ac:chgData name="SullivanM" userId="350d618f-92d9-45c2-831f-faece6ff0719" providerId="ADAL" clId="{A788BE9D-3A67-4EC5-87AA-25F3F7A7027B}" dt="2022-09-18T04:00:08.327" v="1960" actId="1035"/>
          <ac:spMkLst>
            <pc:docMk/>
            <pc:sldMk cId="3547928932" sldId="7786"/>
            <ac:spMk id="4" creationId="{81710513-1D16-47DD-9A87-6F0AE7862A36}"/>
          </ac:spMkLst>
        </pc:spChg>
        <pc:spChg chg="add del mod">
          <ac:chgData name="SullivanM" userId="350d618f-92d9-45c2-831f-faece6ff0719" providerId="ADAL" clId="{A788BE9D-3A67-4EC5-87AA-25F3F7A7027B}" dt="2022-09-18T04:01:19.155" v="2004"/>
          <ac:spMkLst>
            <pc:docMk/>
            <pc:sldMk cId="3547928932" sldId="7786"/>
            <ac:spMk id="5" creationId="{4562B434-2A37-4844-8776-55F9BF99DC2F}"/>
          </ac:spMkLst>
        </pc:spChg>
        <pc:spChg chg="mod">
          <ac:chgData name="SullivanM" userId="350d618f-92d9-45c2-831f-faece6ff0719" providerId="ADAL" clId="{A788BE9D-3A67-4EC5-87AA-25F3F7A7027B}" dt="2022-09-18T03:54:54.014" v="1927" actId="20577"/>
          <ac:spMkLst>
            <pc:docMk/>
            <pc:sldMk cId="3547928932" sldId="7786"/>
            <ac:spMk id="7" creationId="{9A3197F4-B787-47ED-8327-F459B8B2DA7F}"/>
          </ac:spMkLst>
        </pc:spChg>
      </pc:sldChg>
      <pc:sldChg chg="addSp delSp modSp add delAnim modAnim">
        <pc:chgData name="SullivanM" userId="350d618f-92d9-45c2-831f-faece6ff0719" providerId="ADAL" clId="{A788BE9D-3A67-4EC5-87AA-25F3F7A7027B}" dt="2022-09-18T05:38:57.931" v="4077"/>
        <pc:sldMkLst>
          <pc:docMk/>
          <pc:sldMk cId="3580281022" sldId="7787"/>
        </pc:sldMkLst>
        <pc:spChg chg="del">
          <ac:chgData name="SullivanM" userId="350d618f-92d9-45c2-831f-faece6ff0719" providerId="ADAL" clId="{A788BE9D-3A67-4EC5-87AA-25F3F7A7027B}" dt="2022-09-18T04:02:04.946" v="2006" actId="478"/>
          <ac:spMkLst>
            <pc:docMk/>
            <pc:sldMk cId="3580281022" sldId="7787"/>
            <ac:spMk id="4" creationId="{81710513-1D16-47DD-9A87-6F0AE7862A36}"/>
          </ac:spMkLst>
        </pc:spChg>
        <pc:spChg chg="add">
          <ac:chgData name="SullivanM" userId="350d618f-92d9-45c2-831f-faece6ff0719" providerId="ADAL" clId="{A788BE9D-3A67-4EC5-87AA-25F3F7A7027B}" dt="2022-09-18T04:02:05.414" v="2007"/>
          <ac:spMkLst>
            <pc:docMk/>
            <pc:sldMk cId="3580281022" sldId="7787"/>
            <ac:spMk id="5" creationId="{C11BCD7C-D7A7-49B6-A99E-3A99A401427A}"/>
          </ac:spMkLst>
        </pc:spChg>
        <pc:spChg chg="mod">
          <ac:chgData name="SullivanM" userId="350d618f-92d9-45c2-831f-faece6ff0719" providerId="ADAL" clId="{A788BE9D-3A67-4EC5-87AA-25F3F7A7027B}" dt="2022-09-18T03:55:58.228" v="1943" actId="20577"/>
          <ac:spMkLst>
            <pc:docMk/>
            <pc:sldMk cId="3580281022" sldId="7787"/>
            <ac:spMk id="7" creationId="{9A3197F4-B787-47ED-8327-F459B8B2DA7F}"/>
          </ac:spMkLst>
        </pc:spChg>
      </pc:sldChg>
      <pc:sldChg chg="addSp delSp modSp add delAnim modAnim">
        <pc:chgData name="SullivanM" userId="350d618f-92d9-45c2-831f-faece6ff0719" providerId="ADAL" clId="{A788BE9D-3A67-4EC5-87AA-25F3F7A7027B}" dt="2022-09-18T05:39:52.760" v="4082" actId="478"/>
        <pc:sldMkLst>
          <pc:docMk/>
          <pc:sldMk cId="123268884" sldId="7788"/>
        </pc:sldMkLst>
        <pc:spChg chg="del">
          <ac:chgData name="SullivanM" userId="350d618f-92d9-45c2-831f-faece6ff0719" providerId="ADAL" clId="{A788BE9D-3A67-4EC5-87AA-25F3F7A7027B}" dt="2022-09-18T04:02:08.135" v="2008" actId="478"/>
          <ac:spMkLst>
            <pc:docMk/>
            <pc:sldMk cId="123268884" sldId="7788"/>
            <ac:spMk id="4" creationId="{81710513-1D16-47DD-9A87-6F0AE7862A36}"/>
          </ac:spMkLst>
        </pc:spChg>
        <pc:spChg chg="add del mod">
          <ac:chgData name="SullivanM" userId="350d618f-92d9-45c2-831f-faece6ff0719" providerId="ADAL" clId="{A788BE9D-3A67-4EC5-87AA-25F3F7A7027B}" dt="2022-09-18T05:39:52.760" v="4082" actId="478"/>
          <ac:spMkLst>
            <pc:docMk/>
            <pc:sldMk cId="123268884" sldId="7788"/>
            <ac:spMk id="5" creationId="{AE18AD1C-5FA5-400B-B0F0-236BDCF25C49}"/>
          </ac:spMkLst>
        </pc:spChg>
        <pc:spChg chg="add">
          <ac:chgData name="SullivanM" userId="350d618f-92d9-45c2-831f-faece6ff0719" providerId="ADAL" clId="{A788BE9D-3A67-4EC5-87AA-25F3F7A7027B}" dt="2022-09-18T04:02:08.588" v="2009"/>
          <ac:spMkLst>
            <pc:docMk/>
            <pc:sldMk cId="123268884" sldId="7788"/>
            <ac:spMk id="6" creationId="{35131F6E-42C1-4104-9F32-40A34CA0938B}"/>
          </ac:spMkLst>
        </pc:spChg>
        <pc:spChg chg="mod">
          <ac:chgData name="SullivanM" userId="350d618f-92d9-45c2-831f-faece6ff0719" providerId="ADAL" clId="{A788BE9D-3A67-4EC5-87AA-25F3F7A7027B}" dt="2022-09-18T04:02:44.824" v="2027" actId="207"/>
          <ac:spMkLst>
            <pc:docMk/>
            <pc:sldMk cId="123268884" sldId="7788"/>
            <ac:spMk id="7" creationId="{9A3197F4-B787-47ED-8327-F459B8B2DA7F}"/>
          </ac:spMkLst>
        </pc:spChg>
      </pc:sldChg>
      <pc:sldChg chg="modSp add modAnim">
        <pc:chgData name="SullivanM" userId="350d618f-92d9-45c2-831f-faece6ff0719" providerId="ADAL" clId="{A788BE9D-3A67-4EC5-87AA-25F3F7A7027B}" dt="2022-09-18T05:40:00.145" v="4085"/>
        <pc:sldMkLst>
          <pc:docMk/>
          <pc:sldMk cId="1629620536" sldId="7789"/>
        </pc:sldMkLst>
        <pc:spChg chg="mod">
          <ac:chgData name="SullivanM" userId="350d618f-92d9-45c2-831f-faece6ff0719" providerId="ADAL" clId="{A788BE9D-3A67-4EC5-87AA-25F3F7A7027B}" dt="2022-09-18T04:02:54.547" v="2028" actId="207"/>
          <ac:spMkLst>
            <pc:docMk/>
            <pc:sldMk cId="1629620536" sldId="7789"/>
            <ac:spMk id="7" creationId="{9A3197F4-B787-47ED-8327-F459B8B2DA7F}"/>
          </ac:spMkLst>
        </pc:spChg>
      </pc:sldChg>
      <pc:sldChg chg="addSp modSp add modAnim">
        <pc:chgData name="SullivanM" userId="350d618f-92d9-45c2-831f-faece6ff0719" providerId="ADAL" clId="{A788BE9D-3A67-4EC5-87AA-25F3F7A7027B}" dt="2022-09-18T05:57:41.559" v="4232"/>
        <pc:sldMkLst>
          <pc:docMk/>
          <pc:sldMk cId="3363208182" sldId="7790"/>
        </pc:sldMkLst>
        <pc:spChg chg="add mod">
          <ac:chgData name="SullivanM" userId="350d618f-92d9-45c2-831f-faece6ff0719" providerId="ADAL" clId="{A788BE9D-3A67-4EC5-87AA-25F3F7A7027B}" dt="2022-09-18T04:08:22.735" v="2118" actId="1036"/>
          <ac:spMkLst>
            <pc:docMk/>
            <pc:sldMk cId="3363208182" sldId="7790"/>
            <ac:spMk id="3" creationId="{5CB8F8CF-07D0-4561-BAD6-1F065FCAA858}"/>
          </ac:spMkLst>
        </pc:spChg>
      </pc:sldChg>
      <pc:sldChg chg="addSp modSp add del ord">
        <pc:chgData name="SullivanM" userId="350d618f-92d9-45c2-831f-faece6ff0719" providerId="ADAL" clId="{A788BE9D-3A67-4EC5-87AA-25F3F7A7027B}" dt="2022-09-18T05:43:50.501" v="4097" actId="2696"/>
        <pc:sldMkLst>
          <pc:docMk/>
          <pc:sldMk cId="990112450" sldId="7791"/>
        </pc:sldMkLst>
        <pc:picChg chg="add mod modCrop">
          <ac:chgData name="SullivanM" userId="350d618f-92d9-45c2-831f-faece6ff0719" providerId="ADAL" clId="{A788BE9D-3A67-4EC5-87AA-25F3F7A7027B}" dt="2022-09-18T04:13:34.717" v="2125" actId="1076"/>
          <ac:picMkLst>
            <pc:docMk/>
            <pc:sldMk cId="990112450" sldId="7791"/>
            <ac:picMk id="4" creationId="{A58B3BB7-F549-4EE3-9471-70D533B72753}"/>
          </ac:picMkLst>
        </pc:picChg>
      </pc:sldChg>
      <pc:sldChg chg="addSp modSp add ord modAnim">
        <pc:chgData name="SullivanM" userId="350d618f-92d9-45c2-831f-faece6ff0719" providerId="ADAL" clId="{A788BE9D-3A67-4EC5-87AA-25F3F7A7027B}" dt="2022-09-18T06:25:13.983" v="4301" actId="207"/>
        <pc:sldMkLst>
          <pc:docMk/>
          <pc:sldMk cId="763084235" sldId="7792"/>
        </pc:sldMkLst>
        <pc:spChg chg="mod">
          <ac:chgData name="SullivanM" userId="350d618f-92d9-45c2-831f-faece6ff0719" providerId="ADAL" clId="{A788BE9D-3A67-4EC5-87AA-25F3F7A7027B}" dt="2022-09-18T06:25:13.983" v="4301" actId="207"/>
          <ac:spMkLst>
            <pc:docMk/>
            <pc:sldMk cId="763084235" sldId="7792"/>
            <ac:spMk id="7" creationId="{9A3197F4-B787-47ED-8327-F459B8B2DA7F}"/>
          </ac:spMkLst>
        </pc:spChg>
        <pc:spChg chg="add mod">
          <ac:chgData name="SullivanM" userId="350d618f-92d9-45c2-831f-faece6ff0719" providerId="ADAL" clId="{A788BE9D-3A67-4EC5-87AA-25F3F7A7027B}" dt="2022-09-18T04:38:28.878" v="2373" actId="1038"/>
          <ac:spMkLst>
            <pc:docMk/>
            <pc:sldMk cId="763084235" sldId="7792"/>
            <ac:spMk id="8" creationId="{4196BFEC-77E5-4C72-9C09-0FFC1C6DDBDA}"/>
          </ac:spMkLst>
        </pc:spChg>
      </pc:sldChg>
      <pc:sldChg chg="modSp add ord modAnim">
        <pc:chgData name="SullivanM" userId="350d618f-92d9-45c2-831f-faece6ff0719" providerId="ADAL" clId="{A788BE9D-3A67-4EC5-87AA-25F3F7A7027B}" dt="2022-09-18T05:44:41.533" v="4107"/>
        <pc:sldMkLst>
          <pc:docMk/>
          <pc:sldMk cId="1152813446" sldId="7793"/>
        </pc:sldMkLst>
        <pc:spChg chg="mod">
          <ac:chgData name="SullivanM" userId="350d618f-92d9-45c2-831f-faece6ff0719" providerId="ADAL" clId="{A788BE9D-3A67-4EC5-87AA-25F3F7A7027B}" dt="2022-09-18T04:38:03.789" v="2333" actId="20577"/>
          <ac:spMkLst>
            <pc:docMk/>
            <pc:sldMk cId="1152813446" sldId="7793"/>
            <ac:spMk id="5" creationId="{AE18AD1C-5FA5-400B-B0F0-236BDCF25C49}"/>
          </ac:spMkLst>
        </pc:spChg>
        <pc:spChg chg="mod">
          <ac:chgData name="SullivanM" userId="350d618f-92d9-45c2-831f-faece6ff0719" providerId="ADAL" clId="{A788BE9D-3A67-4EC5-87AA-25F3F7A7027B}" dt="2022-09-18T04:38:22.845" v="2369" actId="1038"/>
          <ac:spMkLst>
            <pc:docMk/>
            <pc:sldMk cId="1152813446" sldId="7793"/>
            <ac:spMk id="8" creationId="{4196BFEC-77E5-4C72-9C09-0FFC1C6DDBDA}"/>
          </ac:spMkLst>
        </pc:spChg>
      </pc:sldChg>
      <pc:sldChg chg="modSp add modAnim">
        <pc:chgData name="SullivanM" userId="350d618f-92d9-45c2-831f-faece6ff0719" providerId="ADAL" clId="{A788BE9D-3A67-4EC5-87AA-25F3F7A7027B}" dt="2022-09-18T05:45:00.897" v="4111"/>
        <pc:sldMkLst>
          <pc:docMk/>
          <pc:sldMk cId="4059693933" sldId="7794"/>
        </pc:sldMkLst>
        <pc:spChg chg="mod">
          <ac:chgData name="SullivanM" userId="350d618f-92d9-45c2-831f-faece6ff0719" providerId="ADAL" clId="{A788BE9D-3A67-4EC5-87AA-25F3F7A7027B}" dt="2022-09-18T04:40:21.609" v="2376" actId="113"/>
          <ac:spMkLst>
            <pc:docMk/>
            <pc:sldMk cId="4059693933" sldId="7794"/>
            <ac:spMk id="7" creationId="{9A3197F4-B787-47ED-8327-F459B8B2DA7F}"/>
          </ac:spMkLst>
        </pc:spChg>
      </pc:sldChg>
      <pc:sldChg chg="modSp add modAnim">
        <pc:chgData name="SullivanM" userId="350d618f-92d9-45c2-831f-faece6ff0719" providerId="ADAL" clId="{A788BE9D-3A67-4EC5-87AA-25F3F7A7027B}" dt="2022-09-18T05:45:04.722" v="4115"/>
        <pc:sldMkLst>
          <pc:docMk/>
          <pc:sldMk cId="3769477715" sldId="7795"/>
        </pc:sldMkLst>
        <pc:spChg chg="mod">
          <ac:chgData name="SullivanM" userId="350d618f-92d9-45c2-831f-faece6ff0719" providerId="ADAL" clId="{A788BE9D-3A67-4EC5-87AA-25F3F7A7027B}" dt="2022-09-18T04:41:02.283" v="2400" actId="113"/>
          <ac:spMkLst>
            <pc:docMk/>
            <pc:sldMk cId="3769477715" sldId="7795"/>
            <ac:spMk id="7" creationId="{9A3197F4-B787-47ED-8327-F459B8B2DA7F}"/>
          </ac:spMkLst>
        </pc:spChg>
      </pc:sldChg>
      <pc:sldChg chg="modSp add modAnim">
        <pc:chgData name="SullivanM" userId="350d618f-92d9-45c2-831f-faece6ff0719" providerId="ADAL" clId="{A788BE9D-3A67-4EC5-87AA-25F3F7A7027B}" dt="2022-09-18T05:45:13.810" v="4119"/>
        <pc:sldMkLst>
          <pc:docMk/>
          <pc:sldMk cId="1444262258" sldId="7796"/>
        </pc:sldMkLst>
        <pc:spChg chg="mod">
          <ac:chgData name="SullivanM" userId="350d618f-92d9-45c2-831f-faece6ff0719" providerId="ADAL" clId="{A788BE9D-3A67-4EC5-87AA-25F3F7A7027B}" dt="2022-09-18T04:41:48.431" v="2404" actId="113"/>
          <ac:spMkLst>
            <pc:docMk/>
            <pc:sldMk cId="1444262258" sldId="7796"/>
            <ac:spMk id="7" creationId="{9A3197F4-B787-47ED-8327-F459B8B2DA7F}"/>
          </ac:spMkLst>
        </pc:spChg>
      </pc:sldChg>
      <pc:sldChg chg="modSp add modAnim">
        <pc:chgData name="SullivanM" userId="350d618f-92d9-45c2-831f-faece6ff0719" providerId="ADAL" clId="{A788BE9D-3A67-4EC5-87AA-25F3F7A7027B}" dt="2022-09-18T05:47:04.703" v="4127"/>
        <pc:sldMkLst>
          <pc:docMk/>
          <pc:sldMk cId="276760252" sldId="7797"/>
        </pc:sldMkLst>
        <pc:spChg chg="mod">
          <ac:chgData name="SullivanM" userId="350d618f-92d9-45c2-831f-faece6ff0719" providerId="ADAL" clId="{A788BE9D-3A67-4EC5-87AA-25F3F7A7027B}" dt="2022-09-18T04:42:26.468" v="2406" actId="113"/>
          <ac:spMkLst>
            <pc:docMk/>
            <pc:sldMk cId="276760252" sldId="7797"/>
            <ac:spMk id="7" creationId="{9A3197F4-B787-47ED-8327-F459B8B2DA7F}"/>
          </ac:spMkLst>
        </pc:spChg>
      </pc:sldChg>
      <pc:sldChg chg="modSp add modAnim">
        <pc:chgData name="SullivanM" userId="350d618f-92d9-45c2-831f-faece6ff0719" providerId="ADAL" clId="{A788BE9D-3A67-4EC5-87AA-25F3F7A7027B}" dt="2022-09-18T05:47:11.508" v="4131"/>
        <pc:sldMkLst>
          <pc:docMk/>
          <pc:sldMk cId="1770340102" sldId="7798"/>
        </pc:sldMkLst>
        <pc:spChg chg="mod">
          <ac:chgData name="SullivanM" userId="350d618f-92d9-45c2-831f-faece6ff0719" providerId="ADAL" clId="{A788BE9D-3A67-4EC5-87AA-25F3F7A7027B}" dt="2022-09-18T04:43:09.153" v="2408" actId="207"/>
          <ac:spMkLst>
            <pc:docMk/>
            <pc:sldMk cId="1770340102" sldId="7798"/>
            <ac:spMk id="7" creationId="{9A3197F4-B787-47ED-8327-F459B8B2DA7F}"/>
          </ac:spMkLst>
        </pc:spChg>
      </pc:sldChg>
      <pc:sldChg chg="addSp modSp add modAnim">
        <pc:chgData name="SullivanM" userId="350d618f-92d9-45c2-831f-faece6ff0719" providerId="ADAL" clId="{A788BE9D-3A67-4EC5-87AA-25F3F7A7027B}" dt="2022-09-18T06:26:53.475" v="4302" actId="115"/>
        <pc:sldMkLst>
          <pc:docMk/>
          <pc:sldMk cId="1674871156" sldId="7799"/>
        </pc:sldMkLst>
        <pc:spChg chg="mod">
          <ac:chgData name="SullivanM" userId="350d618f-92d9-45c2-831f-faece6ff0719" providerId="ADAL" clId="{A788BE9D-3A67-4EC5-87AA-25F3F7A7027B}" dt="2022-09-18T04:46:28.011" v="2552" actId="1035"/>
          <ac:spMkLst>
            <pc:docMk/>
            <pc:sldMk cId="1674871156" sldId="7799"/>
            <ac:spMk id="5" creationId="{AE18AD1C-5FA5-400B-B0F0-236BDCF25C49}"/>
          </ac:spMkLst>
        </pc:spChg>
        <pc:spChg chg="mod">
          <ac:chgData name="SullivanM" userId="350d618f-92d9-45c2-831f-faece6ff0719" providerId="ADAL" clId="{A788BE9D-3A67-4EC5-87AA-25F3F7A7027B}" dt="2022-09-18T06:26:53.475" v="4302" actId="115"/>
          <ac:spMkLst>
            <pc:docMk/>
            <pc:sldMk cId="1674871156" sldId="7799"/>
            <ac:spMk id="6" creationId="{35131F6E-42C1-4104-9F32-40A34CA0938B}"/>
          </ac:spMkLst>
        </pc:spChg>
        <pc:spChg chg="mod">
          <ac:chgData name="SullivanM" userId="350d618f-92d9-45c2-831f-faece6ff0719" providerId="ADAL" clId="{A788BE9D-3A67-4EC5-87AA-25F3F7A7027B}" dt="2022-09-18T05:59:23.133" v="4235" actId="207"/>
          <ac:spMkLst>
            <pc:docMk/>
            <pc:sldMk cId="1674871156" sldId="7799"/>
            <ac:spMk id="7" creationId="{9A3197F4-B787-47ED-8327-F459B8B2DA7F}"/>
          </ac:spMkLst>
        </pc:spChg>
        <pc:spChg chg="mod">
          <ac:chgData name="SullivanM" userId="350d618f-92d9-45c2-831f-faece6ff0719" providerId="ADAL" clId="{A788BE9D-3A67-4EC5-87AA-25F3F7A7027B}" dt="2022-09-18T04:46:28.011" v="2552" actId="1035"/>
          <ac:spMkLst>
            <pc:docMk/>
            <pc:sldMk cId="1674871156" sldId="7799"/>
            <ac:spMk id="8" creationId="{4196BFEC-77E5-4C72-9C09-0FFC1C6DDBDA}"/>
          </ac:spMkLst>
        </pc:spChg>
        <pc:spChg chg="add mod">
          <ac:chgData name="SullivanM" userId="350d618f-92d9-45c2-831f-faece6ff0719" providerId="ADAL" clId="{A788BE9D-3A67-4EC5-87AA-25F3F7A7027B}" dt="2022-09-18T04:46:28.011" v="2552" actId="1035"/>
          <ac:spMkLst>
            <pc:docMk/>
            <pc:sldMk cId="1674871156" sldId="7799"/>
            <ac:spMk id="9" creationId="{0270DA55-3633-44F6-AA59-D8BDDA73764B}"/>
          </ac:spMkLst>
        </pc:spChg>
        <pc:spChg chg="add mod">
          <ac:chgData name="SullivanM" userId="350d618f-92d9-45c2-831f-faece6ff0719" providerId="ADAL" clId="{A788BE9D-3A67-4EC5-87AA-25F3F7A7027B}" dt="2022-09-18T04:46:28.011" v="2552" actId="1035"/>
          <ac:spMkLst>
            <pc:docMk/>
            <pc:sldMk cId="1674871156" sldId="7799"/>
            <ac:spMk id="10" creationId="{5C9AFFB2-2F24-4649-804C-5BE2FE92AAE9}"/>
          </ac:spMkLst>
        </pc:spChg>
        <pc:spChg chg="add mod">
          <ac:chgData name="SullivanM" userId="350d618f-92d9-45c2-831f-faece6ff0719" providerId="ADAL" clId="{A788BE9D-3A67-4EC5-87AA-25F3F7A7027B}" dt="2022-09-18T04:46:28.011" v="2552" actId="1035"/>
          <ac:spMkLst>
            <pc:docMk/>
            <pc:sldMk cId="1674871156" sldId="7799"/>
            <ac:spMk id="11" creationId="{3610A412-A89E-4518-8D04-5FD67C6F7735}"/>
          </ac:spMkLst>
        </pc:spChg>
      </pc:sldChg>
      <pc:sldChg chg="addSp delSp modSp add delAnim modAnim">
        <pc:chgData name="SullivanM" userId="350d618f-92d9-45c2-831f-faece6ff0719" providerId="ADAL" clId="{A788BE9D-3A67-4EC5-87AA-25F3F7A7027B}" dt="2022-09-18T06:01:40.786" v="4247" actId="20577"/>
        <pc:sldMkLst>
          <pc:docMk/>
          <pc:sldMk cId="165736161" sldId="7800"/>
        </pc:sldMkLst>
        <pc:spChg chg="del">
          <ac:chgData name="SullivanM" userId="350d618f-92d9-45c2-831f-faece6ff0719" providerId="ADAL" clId="{A788BE9D-3A67-4EC5-87AA-25F3F7A7027B}" dt="2022-09-18T04:47:35.437" v="2566" actId="478"/>
          <ac:spMkLst>
            <pc:docMk/>
            <pc:sldMk cId="165736161" sldId="7800"/>
            <ac:spMk id="5" creationId="{AE18AD1C-5FA5-400B-B0F0-236BDCF25C49}"/>
          </ac:spMkLst>
        </pc:spChg>
        <pc:spChg chg="del mod">
          <ac:chgData name="SullivanM" userId="350d618f-92d9-45c2-831f-faece6ff0719" providerId="ADAL" clId="{A788BE9D-3A67-4EC5-87AA-25F3F7A7027B}" dt="2022-09-18T05:06:00.258" v="3163" actId="478"/>
          <ac:spMkLst>
            <pc:docMk/>
            <pc:sldMk cId="165736161" sldId="7800"/>
            <ac:spMk id="6" creationId="{35131F6E-42C1-4104-9F32-40A34CA0938B}"/>
          </ac:spMkLst>
        </pc:spChg>
        <pc:spChg chg="mod">
          <ac:chgData name="SullivanM" userId="350d618f-92d9-45c2-831f-faece6ff0719" providerId="ADAL" clId="{A788BE9D-3A67-4EC5-87AA-25F3F7A7027B}" dt="2022-09-18T04:59:30.111" v="2879" actId="113"/>
          <ac:spMkLst>
            <pc:docMk/>
            <pc:sldMk cId="165736161" sldId="7800"/>
            <ac:spMk id="7" creationId="{9A3197F4-B787-47ED-8327-F459B8B2DA7F}"/>
          </ac:spMkLst>
        </pc:spChg>
        <pc:spChg chg="del">
          <ac:chgData name="SullivanM" userId="350d618f-92d9-45c2-831f-faece6ff0719" providerId="ADAL" clId="{A788BE9D-3A67-4EC5-87AA-25F3F7A7027B}" dt="2022-09-18T04:47:37.434" v="2567" actId="478"/>
          <ac:spMkLst>
            <pc:docMk/>
            <pc:sldMk cId="165736161" sldId="7800"/>
            <ac:spMk id="8" creationId="{4196BFEC-77E5-4C72-9C09-0FFC1C6DDBDA}"/>
          </ac:spMkLst>
        </pc:spChg>
        <pc:spChg chg="del">
          <ac:chgData name="SullivanM" userId="350d618f-92d9-45c2-831f-faece6ff0719" providerId="ADAL" clId="{A788BE9D-3A67-4EC5-87AA-25F3F7A7027B}" dt="2022-09-18T04:47:40.064" v="2568" actId="478"/>
          <ac:spMkLst>
            <pc:docMk/>
            <pc:sldMk cId="165736161" sldId="7800"/>
            <ac:spMk id="9" creationId="{0270DA55-3633-44F6-AA59-D8BDDA73764B}"/>
          </ac:spMkLst>
        </pc:spChg>
        <pc:spChg chg="del">
          <ac:chgData name="SullivanM" userId="350d618f-92d9-45c2-831f-faece6ff0719" providerId="ADAL" clId="{A788BE9D-3A67-4EC5-87AA-25F3F7A7027B}" dt="2022-09-18T04:47:42.149" v="2569" actId="478"/>
          <ac:spMkLst>
            <pc:docMk/>
            <pc:sldMk cId="165736161" sldId="7800"/>
            <ac:spMk id="10" creationId="{5C9AFFB2-2F24-4649-804C-5BE2FE92AAE9}"/>
          </ac:spMkLst>
        </pc:spChg>
        <pc:spChg chg="del">
          <ac:chgData name="SullivanM" userId="350d618f-92d9-45c2-831f-faece6ff0719" providerId="ADAL" clId="{A788BE9D-3A67-4EC5-87AA-25F3F7A7027B}" dt="2022-09-18T04:47:44.265" v="2570" actId="478"/>
          <ac:spMkLst>
            <pc:docMk/>
            <pc:sldMk cId="165736161" sldId="7800"/>
            <ac:spMk id="11" creationId="{3610A412-A89E-4518-8D04-5FD67C6F7735}"/>
          </ac:spMkLst>
        </pc:spChg>
        <pc:spChg chg="add mod">
          <ac:chgData name="SullivanM" userId="350d618f-92d9-45c2-831f-faece6ff0719" providerId="ADAL" clId="{A788BE9D-3A67-4EC5-87AA-25F3F7A7027B}" dt="2022-09-18T04:54:35.987" v="2827" actId="1038"/>
          <ac:spMkLst>
            <pc:docMk/>
            <pc:sldMk cId="165736161" sldId="7800"/>
            <ac:spMk id="12" creationId="{739FEE74-6C76-433E-953C-14EA5EF1D038}"/>
          </ac:spMkLst>
        </pc:spChg>
        <pc:spChg chg="add mod">
          <ac:chgData name="SullivanM" userId="350d618f-92d9-45c2-831f-faece6ff0719" providerId="ADAL" clId="{A788BE9D-3A67-4EC5-87AA-25F3F7A7027B}" dt="2022-09-18T06:01:35.855" v="4245" actId="14100"/>
          <ac:spMkLst>
            <pc:docMk/>
            <pc:sldMk cId="165736161" sldId="7800"/>
            <ac:spMk id="13" creationId="{FFE05174-EB43-45D7-A2A8-404D44EC5773}"/>
          </ac:spMkLst>
        </pc:spChg>
        <pc:spChg chg="add mod">
          <ac:chgData name="SullivanM" userId="350d618f-92d9-45c2-831f-faece6ff0719" providerId="ADAL" clId="{A788BE9D-3A67-4EC5-87AA-25F3F7A7027B}" dt="2022-09-18T06:01:40.786" v="4247" actId="20577"/>
          <ac:spMkLst>
            <pc:docMk/>
            <pc:sldMk cId="165736161" sldId="7800"/>
            <ac:spMk id="14" creationId="{333EF7F3-944B-4392-86DF-0509AC31D305}"/>
          </ac:spMkLst>
        </pc:spChg>
        <pc:spChg chg="add">
          <ac:chgData name="SullivanM" userId="350d618f-92d9-45c2-831f-faece6ff0719" providerId="ADAL" clId="{A788BE9D-3A67-4EC5-87AA-25F3F7A7027B}" dt="2022-09-18T05:06:00.678" v="3164"/>
          <ac:spMkLst>
            <pc:docMk/>
            <pc:sldMk cId="165736161" sldId="7800"/>
            <ac:spMk id="15" creationId="{7C858F73-A3B2-4F04-B4BD-458330A38372}"/>
          </ac:spMkLst>
        </pc:spChg>
      </pc:sldChg>
      <pc:sldChg chg="addSp delSp modSp add ord delAnim modAnim">
        <pc:chgData name="SullivanM" userId="350d618f-92d9-45c2-831f-faece6ff0719" providerId="ADAL" clId="{A788BE9D-3A67-4EC5-87AA-25F3F7A7027B}" dt="2022-09-18T06:08:06.520" v="4255" actId="14100"/>
        <pc:sldMkLst>
          <pc:docMk/>
          <pc:sldMk cId="1194068355" sldId="7801"/>
        </pc:sldMkLst>
        <pc:spChg chg="del mod">
          <ac:chgData name="SullivanM" userId="350d618f-92d9-45c2-831f-faece6ff0719" providerId="ADAL" clId="{A788BE9D-3A67-4EC5-87AA-25F3F7A7027B}" dt="2022-09-18T05:06:07.698" v="3167" actId="478"/>
          <ac:spMkLst>
            <pc:docMk/>
            <pc:sldMk cId="1194068355" sldId="7801"/>
            <ac:spMk id="6" creationId="{35131F6E-42C1-4104-9F32-40A34CA0938B}"/>
          </ac:spMkLst>
        </pc:spChg>
        <pc:spChg chg="mod">
          <ac:chgData name="SullivanM" userId="350d618f-92d9-45c2-831f-faece6ff0719" providerId="ADAL" clId="{A788BE9D-3A67-4EC5-87AA-25F3F7A7027B}" dt="2022-09-18T04:58:09.156" v="2877" actId="5793"/>
          <ac:spMkLst>
            <pc:docMk/>
            <pc:sldMk cId="1194068355" sldId="7801"/>
            <ac:spMk id="7" creationId="{9A3197F4-B787-47ED-8327-F459B8B2DA7F}"/>
          </ac:spMkLst>
        </pc:spChg>
        <pc:spChg chg="add">
          <ac:chgData name="SullivanM" userId="350d618f-92d9-45c2-831f-faece6ff0719" providerId="ADAL" clId="{A788BE9D-3A67-4EC5-87AA-25F3F7A7027B}" dt="2022-09-18T05:06:08.096" v="3168"/>
          <ac:spMkLst>
            <pc:docMk/>
            <pc:sldMk cId="1194068355" sldId="7801"/>
            <ac:spMk id="8" creationId="{D12686F7-0A26-4470-A40F-D4BC7BBDBB8D}"/>
          </ac:spMkLst>
        </pc:spChg>
        <pc:spChg chg="mod">
          <ac:chgData name="SullivanM" userId="350d618f-92d9-45c2-831f-faece6ff0719" providerId="ADAL" clId="{A788BE9D-3A67-4EC5-87AA-25F3F7A7027B}" dt="2022-09-18T06:08:06.520" v="4255" actId="14100"/>
          <ac:spMkLst>
            <pc:docMk/>
            <pc:sldMk cId="1194068355" sldId="7801"/>
            <ac:spMk id="13" creationId="{FFE05174-EB43-45D7-A2A8-404D44EC5773}"/>
          </ac:spMkLst>
        </pc:spChg>
        <pc:spChg chg="del">
          <ac:chgData name="SullivanM" userId="350d618f-92d9-45c2-831f-faece6ff0719" providerId="ADAL" clId="{A788BE9D-3A67-4EC5-87AA-25F3F7A7027B}" dt="2022-09-18T04:57:01.379" v="2857" actId="478"/>
          <ac:spMkLst>
            <pc:docMk/>
            <pc:sldMk cId="1194068355" sldId="7801"/>
            <ac:spMk id="14" creationId="{333EF7F3-944B-4392-86DF-0509AC31D305}"/>
          </ac:spMkLst>
        </pc:spChg>
      </pc:sldChg>
      <pc:sldChg chg="addSp delSp modSp add delAnim modAnim">
        <pc:chgData name="SullivanM" userId="350d618f-92d9-45c2-831f-faece6ff0719" providerId="ADAL" clId="{A788BE9D-3A67-4EC5-87AA-25F3F7A7027B}" dt="2022-09-18T06:09:33.869" v="4256"/>
        <pc:sldMkLst>
          <pc:docMk/>
          <pc:sldMk cId="3813940661" sldId="7802"/>
        </pc:sldMkLst>
        <pc:spChg chg="del mod">
          <ac:chgData name="SullivanM" userId="350d618f-92d9-45c2-831f-faece6ff0719" providerId="ADAL" clId="{A788BE9D-3A67-4EC5-87AA-25F3F7A7027B}" dt="2022-09-18T05:06:04.229" v="3165" actId="478"/>
          <ac:spMkLst>
            <pc:docMk/>
            <pc:sldMk cId="3813940661" sldId="7802"/>
            <ac:spMk id="6" creationId="{35131F6E-42C1-4104-9F32-40A34CA0938B}"/>
          </ac:spMkLst>
        </pc:spChg>
        <pc:spChg chg="mod">
          <ac:chgData name="SullivanM" userId="350d618f-92d9-45c2-831f-faece6ff0719" providerId="ADAL" clId="{A788BE9D-3A67-4EC5-87AA-25F3F7A7027B}" dt="2022-09-18T04:58:53.332" v="2878" actId="113"/>
          <ac:spMkLst>
            <pc:docMk/>
            <pc:sldMk cId="3813940661" sldId="7802"/>
            <ac:spMk id="7" creationId="{9A3197F4-B787-47ED-8327-F459B8B2DA7F}"/>
          </ac:spMkLst>
        </pc:spChg>
        <pc:spChg chg="add">
          <ac:chgData name="SullivanM" userId="350d618f-92d9-45c2-831f-faece6ff0719" providerId="ADAL" clId="{A788BE9D-3A67-4EC5-87AA-25F3F7A7027B}" dt="2022-09-18T05:06:04.697" v="3166"/>
          <ac:spMkLst>
            <pc:docMk/>
            <pc:sldMk cId="3813940661" sldId="7802"/>
            <ac:spMk id="8" creationId="{22166110-9558-45C5-8FE8-E7C245DDD13F}"/>
          </ac:spMkLst>
        </pc:spChg>
        <pc:spChg chg="mod">
          <ac:chgData name="SullivanM" userId="350d618f-92d9-45c2-831f-faece6ff0719" providerId="ADAL" clId="{A788BE9D-3A67-4EC5-87AA-25F3F7A7027B}" dt="2022-09-18T06:01:48.391" v="4248" actId="14100"/>
          <ac:spMkLst>
            <pc:docMk/>
            <pc:sldMk cId="3813940661" sldId="7802"/>
            <ac:spMk id="13" creationId="{FFE05174-EB43-45D7-A2A8-404D44EC5773}"/>
          </ac:spMkLst>
        </pc:spChg>
      </pc:sldChg>
      <pc:sldChg chg="addSp delSp modSp add delAnim modAnim">
        <pc:chgData name="SullivanM" userId="350d618f-92d9-45c2-831f-faece6ff0719" providerId="ADAL" clId="{A788BE9D-3A67-4EC5-87AA-25F3F7A7027B}" dt="2022-09-18T06:10:37.984" v="4258" actId="14100"/>
        <pc:sldMkLst>
          <pc:docMk/>
          <pc:sldMk cId="688948378" sldId="7803"/>
        </pc:sldMkLst>
        <pc:spChg chg="del mod">
          <ac:chgData name="SullivanM" userId="350d618f-92d9-45c2-831f-faece6ff0719" providerId="ADAL" clId="{A788BE9D-3A67-4EC5-87AA-25F3F7A7027B}" dt="2022-09-18T05:05:56.215" v="3161" actId="478"/>
          <ac:spMkLst>
            <pc:docMk/>
            <pc:sldMk cId="688948378" sldId="7803"/>
            <ac:spMk id="6" creationId="{35131F6E-42C1-4104-9F32-40A34CA0938B}"/>
          </ac:spMkLst>
        </pc:spChg>
        <pc:spChg chg="mod">
          <ac:chgData name="SullivanM" userId="350d618f-92d9-45c2-831f-faece6ff0719" providerId="ADAL" clId="{A788BE9D-3A67-4EC5-87AA-25F3F7A7027B}" dt="2022-09-18T05:00:23.644" v="2882" actId="113"/>
          <ac:spMkLst>
            <pc:docMk/>
            <pc:sldMk cId="688948378" sldId="7803"/>
            <ac:spMk id="7" creationId="{9A3197F4-B787-47ED-8327-F459B8B2DA7F}"/>
          </ac:spMkLst>
        </pc:spChg>
        <pc:spChg chg="add">
          <ac:chgData name="SullivanM" userId="350d618f-92d9-45c2-831f-faece6ff0719" providerId="ADAL" clId="{A788BE9D-3A67-4EC5-87AA-25F3F7A7027B}" dt="2022-09-18T05:05:57.028" v="3162"/>
          <ac:spMkLst>
            <pc:docMk/>
            <pc:sldMk cId="688948378" sldId="7803"/>
            <ac:spMk id="8" creationId="{D5E4CD14-E182-43F3-91E6-5EA8E1ACA13F}"/>
          </ac:spMkLst>
        </pc:spChg>
        <pc:spChg chg="mod">
          <ac:chgData name="SullivanM" userId="350d618f-92d9-45c2-831f-faece6ff0719" providerId="ADAL" clId="{A788BE9D-3A67-4EC5-87AA-25F3F7A7027B}" dt="2022-09-18T06:10:35.903" v="4257" actId="14100"/>
          <ac:spMkLst>
            <pc:docMk/>
            <pc:sldMk cId="688948378" sldId="7803"/>
            <ac:spMk id="13" creationId="{FFE05174-EB43-45D7-A2A8-404D44EC5773}"/>
          </ac:spMkLst>
        </pc:spChg>
        <pc:spChg chg="mod">
          <ac:chgData name="SullivanM" userId="350d618f-92d9-45c2-831f-faece6ff0719" providerId="ADAL" clId="{A788BE9D-3A67-4EC5-87AA-25F3F7A7027B}" dt="2022-09-18T06:10:37.984" v="4258" actId="14100"/>
          <ac:spMkLst>
            <pc:docMk/>
            <pc:sldMk cId="688948378" sldId="7803"/>
            <ac:spMk id="14" creationId="{333EF7F3-944B-4392-86DF-0509AC31D305}"/>
          </ac:spMkLst>
        </pc:spChg>
      </pc:sldChg>
      <pc:sldChg chg="addSp delSp modSp add delAnim modAnim">
        <pc:chgData name="SullivanM" userId="350d618f-92d9-45c2-831f-faece6ff0719" providerId="ADAL" clId="{A788BE9D-3A67-4EC5-87AA-25F3F7A7027B}" dt="2022-09-18T06:10:42.884" v="4260" actId="14100"/>
        <pc:sldMkLst>
          <pc:docMk/>
          <pc:sldMk cId="273346232" sldId="7804"/>
        </pc:sldMkLst>
        <pc:spChg chg="del mod">
          <ac:chgData name="SullivanM" userId="350d618f-92d9-45c2-831f-faece6ff0719" providerId="ADAL" clId="{A788BE9D-3A67-4EC5-87AA-25F3F7A7027B}" dt="2022-09-18T05:05:47.147" v="3159" actId="478"/>
          <ac:spMkLst>
            <pc:docMk/>
            <pc:sldMk cId="273346232" sldId="7804"/>
            <ac:spMk id="6" creationId="{35131F6E-42C1-4104-9F32-40A34CA0938B}"/>
          </ac:spMkLst>
        </pc:spChg>
        <pc:spChg chg="mod">
          <ac:chgData name="SullivanM" userId="350d618f-92d9-45c2-831f-faece6ff0719" providerId="ADAL" clId="{A788BE9D-3A67-4EC5-87AA-25F3F7A7027B}" dt="2022-09-18T05:06:59.902" v="3173" actId="1035"/>
          <ac:spMkLst>
            <pc:docMk/>
            <pc:sldMk cId="273346232" sldId="7804"/>
            <ac:spMk id="7" creationId="{9A3197F4-B787-47ED-8327-F459B8B2DA7F}"/>
          </ac:spMkLst>
        </pc:spChg>
        <pc:spChg chg="add">
          <ac:chgData name="SullivanM" userId="350d618f-92d9-45c2-831f-faece6ff0719" providerId="ADAL" clId="{A788BE9D-3A67-4EC5-87AA-25F3F7A7027B}" dt="2022-09-18T05:05:49.438" v="3160"/>
          <ac:spMkLst>
            <pc:docMk/>
            <pc:sldMk cId="273346232" sldId="7804"/>
            <ac:spMk id="8" creationId="{6D436543-4398-4EDD-9FC5-1A8DB59866E9}"/>
          </ac:spMkLst>
        </pc:spChg>
        <pc:spChg chg="mod">
          <ac:chgData name="SullivanM" userId="350d618f-92d9-45c2-831f-faece6ff0719" providerId="ADAL" clId="{A788BE9D-3A67-4EC5-87AA-25F3F7A7027B}" dt="2022-09-18T06:10:40.981" v="4259" actId="14100"/>
          <ac:spMkLst>
            <pc:docMk/>
            <pc:sldMk cId="273346232" sldId="7804"/>
            <ac:spMk id="13" creationId="{FFE05174-EB43-45D7-A2A8-404D44EC5773}"/>
          </ac:spMkLst>
        </pc:spChg>
        <pc:spChg chg="mod">
          <ac:chgData name="SullivanM" userId="350d618f-92d9-45c2-831f-faece6ff0719" providerId="ADAL" clId="{A788BE9D-3A67-4EC5-87AA-25F3F7A7027B}" dt="2022-09-18T06:10:42.884" v="4260" actId="14100"/>
          <ac:spMkLst>
            <pc:docMk/>
            <pc:sldMk cId="273346232" sldId="7804"/>
            <ac:spMk id="14" creationId="{333EF7F3-944B-4392-86DF-0509AC31D305}"/>
          </ac:spMkLst>
        </pc:spChg>
      </pc:sldChg>
      <pc:sldChg chg="modSp add del">
        <pc:chgData name="SullivanM" userId="350d618f-92d9-45c2-831f-faece6ff0719" providerId="ADAL" clId="{A788BE9D-3A67-4EC5-87AA-25F3F7A7027B}" dt="2022-09-18T05:07:17.213" v="3174" actId="2696"/>
        <pc:sldMkLst>
          <pc:docMk/>
          <pc:sldMk cId="3744539474" sldId="7805"/>
        </pc:sldMkLst>
        <pc:spChg chg="mod">
          <ac:chgData name="SullivanM" userId="350d618f-92d9-45c2-831f-faece6ff0719" providerId="ADAL" clId="{A788BE9D-3A67-4EC5-87AA-25F3F7A7027B}" dt="2022-09-18T05:05:03.381" v="3134" actId="14100"/>
          <ac:spMkLst>
            <pc:docMk/>
            <pc:sldMk cId="3744539474" sldId="7805"/>
            <ac:spMk id="7" creationId="{9A3197F4-B787-47ED-8327-F459B8B2DA7F}"/>
          </ac:spMkLst>
        </pc:spChg>
      </pc:sldChg>
      <pc:sldChg chg="addSp modSp add modAnim">
        <pc:chgData name="SullivanM" userId="350d618f-92d9-45c2-831f-faece6ff0719" providerId="ADAL" clId="{A788BE9D-3A67-4EC5-87AA-25F3F7A7027B}" dt="2022-09-18T06:10:49.922" v="4262" actId="14100"/>
        <pc:sldMkLst>
          <pc:docMk/>
          <pc:sldMk cId="3994664563" sldId="7806"/>
        </pc:sldMkLst>
        <pc:spChg chg="mod">
          <ac:chgData name="SullivanM" userId="350d618f-92d9-45c2-831f-faece6ff0719" providerId="ADAL" clId="{A788BE9D-3A67-4EC5-87AA-25F3F7A7027B}" dt="2022-09-18T05:05:39.426" v="3158" actId="1037"/>
          <ac:spMkLst>
            <pc:docMk/>
            <pc:sldMk cId="3994664563" sldId="7806"/>
            <ac:spMk id="6" creationId="{35131F6E-42C1-4104-9F32-40A34CA0938B}"/>
          </ac:spMkLst>
        </pc:spChg>
        <pc:spChg chg="mod">
          <ac:chgData name="SullivanM" userId="350d618f-92d9-45c2-831f-faece6ff0719" providerId="ADAL" clId="{A788BE9D-3A67-4EC5-87AA-25F3F7A7027B}" dt="2022-09-18T05:06:49.799" v="3172" actId="1036"/>
          <ac:spMkLst>
            <pc:docMk/>
            <pc:sldMk cId="3994664563" sldId="7806"/>
            <ac:spMk id="7" creationId="{9A3197F4-B787-47ED-8327-F459B8B2DA7F}"/>
          </ac:spMkLst>
        </pc:spChg>
        <pc:spChg chg="add mod">
          <ac:chgData name="SullivanM" userId="350d618f-92d9-45c2-831f-faece6ff0719" providerId="ADAL" clId="{A788BE9D-3A67-4EC5-87AA-25F3F7A7027B}" dt="2022-09-18T05:06:25.345" v="3169" actId="14100"/>
          <ac:spMkLst>
            <pc:docMk/>
            <pc:sldMk cId="3994664563" sldId="7806"/>
            <ac:spMk id="8" creationId="{E5DA9F85-A815-43BD-B44F-5D0F2D5AF00C}"/>
          </ac:spMkLst>
        </pc:spChg>
        <pc:spChg chg="mod">
          <ac:chgData name="SullivanM" userId="350d618f-92d9-45c2-831f-faece6ff0719" providerId="ADAL" clId="{A788BE9D-3A67-4EC5-87AA-25F3F7A7027B}" dt="2022-09-18T06:10:47.012" v="4261" actId="14100"/>
          <ac:spMkLst>
            <pc:docMk/>
            <pc:sldMk cId="3994664563" sldId="7806"/>
            <ac:spMk id="13" creationId="{FFE05174-EB43-45D7-A2A8-404D44EC5773}"/>
          </ac:spMkLst>
        </pc:spChg>
        <pc:spChg chg="mod">
          <ac:chgData name="SullivanM" userId="350d618f-92d9-45c2-831f-faece6ff0719" providerId="ADAL" clId="{A788BE9D-3A67-4EC5-87AA-25F3F7A7027B}" dt="2022-09-18T06:10:49.922" v="4262" actId="14100"/>
          <ac:spMkLst>
            <pc:docMk/>
            <pc:sldMk cId="3994664563" sldId="7806"/>
            <ac:spMk id="14" creationId="{333EF7F3-944B-4392-86DF-0509AC31D305}"/>
          </ac:spMkLst>
        </pc:spChg>
      </pc:sldChg>
      <pc:sldChg chg="modSp add modAnim">
        <pc:chgData name="SullivanM" userId="350d618f-92d9-45c2-831f-faece6ff0719" providerId="ADAL" clId="{A788BE9D-3A67-4EC5-87AA-25F3F7A7027B}" dt="2022-09-18T06:10:56.825" v="4264" actId="14100"/>
        <pc:sldMkLst>
          <pc:docMk/>
          <pc:sldMk cId="516523830" sldId="7807"/>
        </pc:sldMkLst>
        <pc:spChg chg="mod">
          <ac:chgData name="SullivanM" userId="350d618f-92d9-45c2-831f-faece6ff0719" providerId="ADAL" clId="{A788BE9D-3A67-4EC5-87AA-25F3F7A7027B}" dt="2022-09-18T05:07:46.005" v="3176" actId="207"/>
          <ac:spMkLst>
            <pc:docMk/>
            <pc:sldMk cId="516523830" sldId="7807"/>
            <ac:spMk id="7" creationId="{9A3197F4-B787-47ED-8327-F459B8B2DA7F}"/>
          </ac:spMkLst>
        </pc:spChg>
        <pc:spChg chg="mod">
          <ac:chgData name="SullivanM" userId="350d618f-92d9-45c2-831f-faece6ff0719" providerId="ADAL" clId="{A788BE9D-3A67-4EC5-87AA-25F3F7A7027B}" dt="2022-09-18T06:10:54.459" v="4263" actId="14100"/>
          <ac:spMkLst>
            <pc:docMk/>
            <pc:sldMk cId="516523830" sldId="7807"/>
            <ac:spMk id="13" creationId="{FFE05174-EB43-45D7-A2A8-404D44EC5773}"/>
          </ac:spMkLst>
        </pc:spChg>
        <pc:spChg chg="mod">
          <ac:chgData name="SullivanM" userId="350d618f-92d9-45c2-831f-faece6ff0719" providerId="ADAL" clId="{A788BE9D-3A67-4EC5-87AA-25F3F7A7027B}" dt="2022-09-18T06:10:56.825" v="4264" actId="14100"/>
          <ac:spMkLst>
            <pc:docMk/>
            <pc:sldMk cId="516523830" sldId="7807"/>
            <ac:spMk id="14" creationId="{333EF7F3-944B-4392-86DF-0509AC31D305}"/>
          </ac:spMkLst>
        </pc:spChg>
      </pc:sldChg>
      <pc:sldChg chg="modSp add modAnim">
        <pc:chgData name="SullivanM" userId="350d618f-92d9-45c2-831f-faece6ff0719" providerId="ADAL" clId="{A788BE9D-3A67-4EC5-87AA-25F3F7A7027B}" dt="2022-09-18T06:12:33.663" v="4273" actId="14100"/>
        <pc:sldMkLst>
          <pc:docMk/>
          <pc:sldMk cId="4193408968" sldId="7808"/>
        </pc:sldMkLst>
        <pc:spChg chg="mod">
          <ac:chgData name="SullivanM" userId="350d618f-92d9-45c2-831f-faece6ff0719" providerId="ADAL" clId="{A788BE9D-3A67-4EC5-87AA-25F3F7A7027B}" dt="2022-09-18T05:11:21.715" v="3179" actId="207"/>
          <ac:spMkLst>
            <pc:docMk/>
            <pc:sldMk cId="4193408968" sldId="7808"/>
            <ac:spMk id="7" creationId="{9A3197F4-B787-47ED-8327-F459B8B2DA7F}"/>
          </ac:spMkLst>
        </pc:spChg>
        <pc:spChg chg="mod">
          <ac:chgData name="SullivanM" userId="350d618f-92d9-45c2-831f-faece6ff0719" providerId="ADAL" clId="{A788BE9D-3A67-4EC5-87AA-25F3F7A7027B}" dt="2022-09-18T06:12:20.262" v="4271" actId="14100"/>
          <ac:spMkLst>
            <pc:docMk/>
            <pc:sldMk cId="4193408968" sldId="7808"/>
            <ac:spMk id="13" creationId="{FFE05174-EB43-45D7-A2A8-404D44EC5773}"/>
          </ac:spMkLst>
        </pc:spChg>
        <pc:spChg chg="mod">
          <ac:chgData name="SullivanM" userId="350d618f-92d9-45c2-831f-faece6ff0719" providerId="ADAL" clId="{A788BE9D-3A67-4EC5-87AA-25F3F7A7027B}" dt="2022-09-18T06:12:33.663" v="4273" actId="14100"/>
          <ac:spMkLst>
            <pc:docMk/>
            <pc:sldMk cId="4193408968" sldId="7808"/>
            <ac:spMk id="14" creationId="{333EF7F3-944B-4392-86DF-0509AC31D305}"/>
          </ac:spMkLst>
        </pc:spChg>
      </pc:sldChg>
      <pc:sldChg chg="modSp add modAnim">
        <pc:chgData name="SullivanM" userId="350d618f-92d9-45c2-831f-faece6ff0719" providerId="ADAL" clId="{A788BE9D-3A67-4EC5-87AA-25F3F7A7027B}" dt="2022-09-18T06:12:13.674" v="4270" actId="14100"/>
        <pc:sldMkLst>
          <pc:docMk/>
          <pc:sldMk cId="2794551701" sldId="7809"/>
        </pc:sldMkLst>
        <pc:spChg chg="mod">
          <ac:chgData name="SullivanM" userId="350d618f-92d9-45c2-831f-faece6ff0719" providerId="ADAL" clId="{A788BE9D-3A67-4EC5-87AA-25F3F7A7027B}" dt="2022-09-18T05:11:44.508" v="3182" actId="207"/>
          <ac:spMkLst>
            <pc:docMk/>
            <pc:sldMk cId="2794551701" sldId="7809"/>
            <ac:spMk id="7" creationId="{9A3197F4-B787-47ED-8327-F459B8B2DA7F}"/>
          </ac:spMkLst>
        </pc:spChg>
        <pc:spChg chg="mod">
          <ac:chgData name="SullivanM" userId="350d618f-92d9-45c2-831f-faece6ff0719" providerId="ADAL" clId="{A788BE9D-3A67-4EC5-87AA-25F3F7A7027B}" dt="2022-09-18T05:11:38.548" v="3181" actId="207"/>
          <ac:spMkLst>
            <pc:docMk/>
            <pc:sldMk cId="2794551701" sldId="7809"/>
            <ac:spMk id="8" creationId="{E5DA9F85-A815-43BD-B44F-5D0F2D5AF00C}"/>
          </ac:spMkLst>
        </pc:spChg>
        <pc:spChg chg="mod">
          <ac:chgData name="SullivanM" userId="350d618f-92d9-45c2-831f-faece6ff0719" providerId="ADAL" clId="{A788BE9D-3A67-4EC5-87AA-25F3F7A7027B}" dt="2022-09-18T06:12:10.996" v="4269" actId="14100"/>
          <ac:spMkLst>
            <pc:docMk/>
            <pc:sldMk cId="2794551701" sldId="7809"/>
            <ac:spMk id="13" creationId="{FFE05174-EB43-45D7-A2A8-404D44EC5773}"/>
          </ac:spMkLst>
        </pc:spChg>
        <pc:spChg chg="mod">
          <ac:chgData name="SullivanM" userId="350d618f-92d9-45c2-831f-faece6ff0719" providerId="ADAL" clId="{A788BE9D-3A67-4EC5-87AA-25F3F7A7027B}" dt="2022-09-18T06:12:13.674" v="4270" actId="14100"/>
          <ac:spMkLst>
            <pc:docMk/>
            <pc:sldMk cId="2794551701" sldId="7809"/>
            <ac:spMk id="14" creationId="{333EF7F3-944B-4392-86DF-0509AC31D305}"/>
          </ac:spMkLst>
        </pc:spChg>
      </pc:sldChg>
      <pc:sldChg chg="addSp delSp modSp add delAnim modAnim">
        <pc:chgData name="SullivanM" userId="350d618f-92d9-45c2-831f-faece6ff0719" providerId="ADAL" clId="{A788BE9D-3A67-4EC5-87AA-25F3F7A7027B}" dt="2022-09-18T06:12:04.274" v="4268" actId="14100"/>
        <pc:sldMkLst>
          <pc:docMk/>
          <pc:sldMk cId="1980595024" sldId="7810"/>
        </pc:sldMkLst>
        <pc:spChg chg="mod">
          <ac:chgData name="SullivanM" userId="350d618f-92d9-45c2-831f-faece6ff0719" providerId="ADAL" clId="{A788BE9D-3A67-4EC5-87AA-25F3F7A7027B}" dt="2022-09-18T05:12:11.883" v="3184" actId="207"/>
          <ac:spMkLst>
            <pc:docMk/>
            <pc:sldMk cId="1980595024" sldId="7810"/>
            <ac:spMk id="8" creationId="{E5DA9F85-A815-43BD-B44F-5D0F2D5AF00C}"/>
          </ac:spMkLst>
        </pc:spChg>
        <pc:spChg chg="add mod">
          <ac:chgData name="SullivanM" userId="350d618f-92d9-45c2-831f-faece6ff0719" providerId="ADAL" clId="{A788BE9D-3A67-4EC5-87AA-25F3F7A7027B}" dt="2022-09-18T06:12:04.274" v="4268" actId="14100"/>
          <ac:spMkLst>
            <pc:docMk/>
            <pc:sldMk cId="1980595024" sldId="7810"/>
            <ac:spMk id="9" creationId="{AB57C3F9-026C-4963-8E54-E4D6C87C67F5}"/>
          </ac:spMkLst>
        </pc:spChg>
        <pc:spChg chg="mod">
          <ac:chgData name="SullivanM" userId="350d618f-92d9-45c2-831f-faece6ff0719" providerId="ADAL" clId="{A788BE9D-3A67-4EC5-87AA-25F3F7A7027B}" dt="2022-09-18T06:12:01.665" v="4267" actId="14100"/>
          <ac:spMkLst>
            <pc:docMk/>
            <pc:sldMk cId="1980595024" sldId="7810"/>
            <ac:spMk id="13" creationId="{FFE05174-EB43-45D7-A2A8-404D44EC5773}"/>
          </ac:spMkLst>
        </pc:spChg>
        <pc:spChg chg="del mod">
          <ac:chgData name="SullivanM" userId="350d618f-92d9-45c2-831f-faece6ff0719" providerId="ADAL" clId="{A788BE9D-3A67-4EC5-87AA-25F3F7A7027B}" dt="2022-09-18T05:15:13.315" v="3249" actId="478"/>
          <ac:spMkLst>
            <pc:docMk/>
            <pc:sldMk cId="1980595024" sldId="7810"/>
            <ac:spMk id="14" creationId="{333EF7F3-944B-4392-86DF-0509AC31D305}"/>
          </ac:spMkLst>
        </pc:spChg>
      </pc:sldChg>
      <pc:sldChg chg="addSp delSp modSp add delAnim modAnim">
        <pc:chgData name="SullivanM" userId="350d618f-92d9-45c2-831f-faece6ff0719" providerId="ADAL" clId="{A788BE9D-3A67-4EC5-87AA-25F3F7A7027B}" dt="2022-09-18T06:02:37.977" v="4253" actId="14100"/>
        <pc:sldMkLst>
          <pc:docMk/>
          <pc:sldMk cId="1877697270" sldId="7811"/>
        </pc:sldMkLst>
        <pc:spChg chg="mod">
          <ac:chgData name="SullivanM" userId="350d618f-92d9-45c2-831f-faece6ff0719" providerId="ADAL" clId="{A788BE9D-3A67-4EC5-87AA-25F3F7A7027B}" dt="2022-09-18T05:12:46.096" v="3186" actId="207"/>
          <ac:spMkLst>
            <pc:docMk/>
            <pc:sldMk cId="1877697270" sldId="7811"/>
            <ac:spMk id="8" creationId="{E5DA9F85-A815-43BD-B44F-5D0F2D5AF00C}"/>
          </ac:spMkLst>
        </pc:spChg>
        <pc:spChg chg="add mod">
          <ac:chgData name="SullivanM" userId="350d618f-92d9-45c2-831f-faece6ff0719" providerId="ADAL" clId="{A788BE9D-3A67-4EC5-87AA-25F3F7A7027B}" dt="2022-09-18T06:02:37.977" v="4253" actId="14100"/>
          <ac:spMkLst>
            <pc:docMk/>
            <pc:sldMk cId="1877697270" sldId="7811"/>
            <ac:spMk id="9" creationId="{81165E31-40AB-4B51-923A-0CAE09351936}"/>
          </ac:spMkLst>
        </pc:spChg>
        <pc:spChg chg="mod">
          <ac:chgData name="SullivanM" userId="350d618f-92d9-45c2-831f-faece6ff0719" providerId="ADAL" clId="{A788BE9D-3A67-4EC5-87AA-25F3F7A7027B}" dt="2022-09-18T06:02:28.983" v="4251" actId="14100"/>
          <ac:spMkLst>
            <pc:docMk/>
            <pc:sldMk cId="1877697270" sldId="7811"/>
            <ac:spMk id="13" creationId="{FFE05174-EB43-45D7-A2A8-404D44EC5773}"/>
          </ac:spMkLst>
        </pc:spChg>
        <pc:spChg chg="del mod">
          <ac:chgData name="SullivanM" userId="350d618f-92d9-45c2-831f-faece6ff0719" providerId="ADAL" clId="{A788BE9D-3A67-4EC5-87AA-25F3F7A7027B}" dt="2022-09-18T05:14:46.940" v="3247" actId="478"/>
          <ac:spMkLst>
            <pc:docMk/>
            <pc:sldMk cId="1877697270" sldId="7811"/>
            <ac:spMk id="14" creationId="{333EF7F3-944B-4392-86DF-0509AC31D305}"/>
          </ac:spMkLst>
        </pc:spChg>
      </pc:sldChg>
      <pc:sldChg chg="addSp delSp modSp add delAnim modAnim">
        <pc:chgData name="SullivanM" userId="350d618f-92d9-45c2-831f-faece6ff0719" providerId="ADAL" clId="{A788BE9D-3A67-4EC5-87AA-25F3F7A7027B}" dt="2022-09-18T05:52:23.095" v="4203"/>
        <pc:sldMkLst>
          <pc:docMk/>
          <pc:sldMk cId="993112025" sldId="7812"/>
        </pc:sldMkLst>
        <pc:spChg chg="del mod">
          <ac:chgData name="SullivanM" userId="350d618f-92d9-45c2-831f-faece6ff0719" providerId="ADAL" clId="{A788BE9D-3A67-4EC5-87AA-25F3F7A7027B}" dt="2022-09-18T05:23:07.776" v="3468" actId="478"/>
          <ac:spMkLst>
            <pc:docMk/>
            <pc:sldMk cId="993112025" sldId="7812"/>
            <ac:spMk id="6" creationId="{35131F6E-42C1-4104-9F32-40A34CA0938B}"/>
          </ac:spMkLst>
        </pc:spChg>
        <pc:spChg chg="mod">
          <ac:chgData name="SullivanM" userId="350d618f-92d9-45c2-831f-faece6ff0719" providerId="ADAL" clId="{A788BE9D-3A67-4EC5-87AA-25F3F7A7027B}" dt="2022-09-18T05:18:26.412" v="3376" actId="113"/>
          <ac:spMkLst>
            <pc:docMk/>
            <pc:sldMk cId="993112025" sldId="7812"/>
            <ac:spMk id="7" creationId="{9A3197F4-B787-47ED-8327-F459B8B2DA7F}"/>
          </ac:spMkLst>
        </pc:spChg>
        <pc:spChg chg="del">
          <ac:chgData name="SullivanM" userId="350d618f-92d9-45c2-831f-faece6ff0719" providerId="ADAL" clId="{A788BE9D-3A67-4EC5-87AA-25F3F7A7027B}" dt="2022-09-18T05:16:10.217" v="3252" actId="478"/>
          <ac:spMkLst>
            <pc:docMk/>
            <pc:sldMk cId="993112025" sldId="7812"/>
            <ac:spMk id="8" creationId="{E5DA9F85-A815-43BD-B44F-5D0F2D5AF00C}"/>
          </ac:spMkLst>
        </pc:spChg>
        <pc:spChg chg="del">
          <ac:chgData name="SullivanM" userId="350d618f-92d9-45c2-831f-faece6ff0719" providerId="ADAL" clId="{A788BE9D-3A67-4EC5-87AA-25F3F7A7027B}" dt="2022-09-18T05:17:50.639" v="3374" actId="478"/>
          <ac:spMkLst>
            <pc:docMk/>
            <pc:sldMk cId="993112025" sldId="7812"/>
            <ac:spMk id="9" creationId="{81165E31-40AB-4B51-923A-0CAE09351936}"/>
          </ac:spMkLst>
        </pc:spChg>
        <pc:spChg chg="add del mod">
          <ac:chgData name="SullivanM" userId="350d618f-92d9-45c2-831f-faece6ff0719" providerId="ADAL" clId="{A788BE9D-3A67-4EC5-87AA-25F3F7A7027B}" dt="2022-09-18T05:23:12.412" v="3470"/>
          <ac:spMkLst>
            <pc:docMk/>
            <pc:sldMk cId="993112025" sldId="7812"/>
            <ac:spMk id="10" creationId="{2D338FF5-422D-4C9F-9D47-6850BEF3D90B}"/>
          </ac:spMkLst>
        </pc:spChg>
        <pc:spChg chg="add">
          <ac:chgData name="SullivanM" userId="350d618f-92d9-45c2-831f-faece6ff0719" providerId="ADAL" clId="{A788BE9D-3A67-4EC5-87AA-25F3F7A7027B}" dt="2022-09-18T05:23:08.745" v="3469"/>
          <ac:spMkLst>
            <pc:docMk/>
            <pc:sldMk cId="993112025" sldId="7812"/>
            <ac:spMk id="11" creationId="{D7D7E042-4FA9-40D9-9779-87BB28AD2256}"/>
          </ac:spMkLst>
        </pc:spChg>
        <pc:spChg chg="del">
          <ac:chgData name="SullivanM" userId="350d618f-92d9-45c2-831f-faece6ff0719" providerId="ADAL" clId="{A788BE9D-3A67-4EC5-87AA-25F3F7A7027B}" dt="2022-09-18T05:17:50.639" v="3374" actId="478"/>
          <ac:spMkLst>
            <pc:docMk/>
            <pc:sldMk cId="993112025" sldId="7812"/>
            <ac:spMk id="12" creationId="{739FEE74-6C76-433E-953C-14EA5EF1D038}"/>
          </ac:spMkLst>
        </pc:spChg>
        <pc:spChg chg="del">
          <ac:chgData name="SullivanM" userId="350d618f-92d9-45c2-831f-faece6ff0719" providerId="ADAL" clId="{A788BE9D-3A67-4EC5-87AA-25F3F7A7027B}" dt="2022-09-18T05:17:50.639" v="3374" actId="478"/>
          <ac:spMkLst>
            <pc:docMk/>
            <pc:sldMk cId="993112025" sldId="7812"/>
            <ac:spMk id="13" creationId="{FFE05174-EB43-45D7-A2A8-404D44EC5773}"/>
          </ac:spMkLst>
        </pc:spChg>
      </pc:sldChg>
      <pc:sldChg chg="add del">
        <pc:chgData name="SullivanM" userId="350d618f-92d9-45c2-831f-faece6ff0719" providerId="ADAL" clId="{A788BE9D-3A67-4EC5-87AA-25F3F7A7027B}" dt="2022-09-18T05:18:52.562" v="3378" actId="2696"/>
        <pc:sldMkLst>
          <pc:docMk/>
          <pc:sldMk cId="191198227" sldId="7813"/>
        </pc:sldMkLst>
      </pc:sldChg>
      <pc:sldChg chg="addSp delSp modSp add delAnim modAnim">
        <pc:chgData name="SullivanM" userId="350d618f-92d9-45c2-831f-faece6ff0719" providerId="ADAL" clId="{A788BE9D-3A67-4EC5-87AA-25F3F7A7027B}" dt="2022-09-18T05:52:27.661" v="4205"/>
        <pc:sldMkLst>
          <pc:docMk/>
          <pc:sldMk cId="2963858785" sldId="7813"/>
        </pc:sldMkLst>
        <pc:spChg chg="add">
          <ac:chgData name="SullivanM" userId="350d618f-92d9-45c2-831f-faece6ff0719" providerId="ADAL" clId="{A788BE9D-3A67-4EC5-87AA-25F3F7A7027B}" dt="2022-09-18T05:23:00.519" v="3467"/>
          <ac:spMkLst>
            <pc:docMk/>
            <pc:sldMk cId="2963858785" sldId="7813"/>
            <ac:spMk id="4" creationId="{6AF1F076-78DA-4FB3-912A-83E7ECDE8C38}"/>
          </ac:spMkLst>
        </pc:spChg>
        <pc:spChg chg="del">
          <ac:chgData name="SullivanM" userId="350d618f-92d9-45c2-831f-faece6ff0719" providerId="ADAL" clId="{A788BE9D-3A67-4EC5-87AA-25F3F7A7027B}" dt="2022-09-18T05:22:59.566" v="3466" actId="478"/>
          <ac:spMkLst>
            <pc:docMk/>
            <pc:sldMk cId="2963858785" sldId="7813"/>
            <ac:spMk id="6" creationId="{35131F6E-42C1-4104-9F32-40A34CA0938B}"/>
          </ac:spMkLst>
        </pc:spChg>
        <pc:spChg chg="mod">
          <ac:chgData name="SullivanM" userId="350d618f-92d9-45c2-831f-faece6ff0719" providerId="ADAL" clId="{A788BE9D-3A67-4EC5-87AA-25F3F7A7027B}" dt="2022-09-18T05:19:09.709" v="3380" actId="207"/>
          <ac:spMkLst>
            <pc:docMk/>
            <pc:sldMk cId="2963858785" sldId="7813"/>
            <ac:spMk id="7" creationId="{9A3197F4-B787-47ED-8327-F459B8B2DA7F}"/>
          </ac:spMkLst>
        </pc:spChg>
      </pc:sldChg>
      <pc:sldChg chg="addSp delSp modSp add delAnim modAnim">
        <pc:chgData name="SullivanM" userId="350d618f-92d9-45c2-831f-faece6ff0719" providerId="ADAL" clId="{A788BE9D-3A67-4EC5-87AA-25F3F7A7027B}" dt="2022-09-18T05:52:40.992" v="4207"/>
        <pc:sldMkLst>
          <pc:docMk/>
          <pc:sldMk cId="4107251491" sldId="7814"/>
        </pc:sldMkLst>
        <pc:spChg chg="add">
          <ac:chgData name="SullivanM" userId="350d618f-92d9-45c2-831f-faece6ff0719" providerId="ADAL" clId="{A788BE9D-3A67-4EC5-87AA-25F3F7A7027B}" dt="2022-09-18T05:22:55.873" v="3465"/>
          <ac:spMkLst>
            <pc:docMk/>
            <pc:sldMk cId="4107251491" sldId="7814"/>
            <ac:spMk id="4" creationId="{54395EC8-7EFC-4266-BCEA-C1651B67C3DB}"/>
          </ac:spMkLst>
        </pc:spChg>
        <pc:spChg chg="del">
          <ac:chgData name="SullivanM" userId="350d618f-92d9-45c2-831f-faece6ff0719" providerId="ADAL" clId="{A788BE9D-3A67-4EC5-87AA-25F3F7A7027B}" dt="2022-09-18T05:22:54.265" v="3464" actId="478"/>
          <ac:spMkLst>
            <pc:docMk/>
            <pc:sldMk cId="4107251491" sldId="7814"/>
            <ac:spMk id="6" creationId="{35131F6E-42C1-4104-9F32-40A34CA0938B}"/>
          </ac:spMkLst>
        </pc:spChg>
        <pc:spChg chg="mod">
          <ac:chgData name="SullivanM" userId="350d618f-92d9-45c2-831f-faece6ff0719" providerId="ADAL" clId="{A788BE9D-3A67-4EC5-87AA-25F3F7A7027B}" dt="2022-09-18T05:19:41.324" v="3383" actId="207"/>
          <ac:spMkLst>
            <pc:docMk/>
            <pc:sldMk cId="4107251491" sldId="7814"/>
            <ac:spMk id="7" creationId="{9A3197F4-B787-47ED-8327-F459B8B2DA7F}"/>
          </ac:spMkLst>
        </pc:spChg>
      </pc:sldChg>
      <pc:sldChg chg="addSp delSp modSp add delAnim modAnim">
        <pc:chgData name="SullivanM" userId="350d618f-92d9-45c2-831f-faece6ff0719" providerId="ADAL" clId="{A788BE9D-3A67-4EC5-87AA-25F3F7A7027B}" dt="2022-09-18T05:53:22.968" v="4211"/>
        <pc:sldMkLst>
          <pc:docMk/>
          <pc:sldMk cId="2844980436" sldId="7815"/>
        </pc:sldMkLst>
        <pc:spChg chg="add del">
          <ac:chgData name="SullivanM" userId="350d618f-92d9-45c2-831f-faece6ff0719" providerId="ADAL" clId="{A788BE9D-3A67-4EC5-87AA-25F3F7A7027B}" dt="2022-09-18T05:22:47.025" v="3461"/>
          <ac:spMkLst>
            <pc:docMk/>
            <pc:sldMk cId="2844980436" sldId="7815"/>
            <ac:spMk id="4" creationId="{CD72F426-08F5-4C13-949D-1A9BDFFC837B}"/>
          </ac:spMkLst>
        </pc:spChg>
        <pc:spChg chg="add">
          <ac:chgData name="SullivanM" userId="350d618f-92d9-45c2-831f-faece6ff0719" providerId="ADAL" clId="{A788BE9D-3A67-4EC5-87AA-25F3F7A7027B}" dt="2022-09-18T05:22:50.638" v="3463"/>
          <ac:spMkLst>
            <pc:docMk/>
            <pc:sldMk cId="2844980436" sldId="7815"/>
            <ac:spMk id="5" creationId="{42FCE506-EF6E-43A2-AD2A-85FCA2AC208B}"/>
          </ac:spMkLst>
        </pc:spChg>
        <pc:spChg chg="del">
          <ac:chgData name="SullivanM" userId="350d618f-92d9-45c2-831f-faece6ff0719" providerId="ADAL" clId="{A788BE9D-3A67-4EC5-87AA-25F3F7A7027B}" dt="2022-09-18T05:22:49.841" v="3462" actId="478"/>
          <ac:spMkLst>
            <pc:docMk/>
            <pc:sldMk cId="2844980436" sldId="7815"/>
            <ac:spMk id="6" creationId="{35131F6E-42C1-4104-9F32-40A34CA0938B}"/>
          </ac:spMkLst>
        </pc:spChg>
        <pc:spChg chg="mod">
          <ac:chgData name="SullivanM" userId="350d618f-92d9-45c2-831f-faece6ff0719" providerId="ADAL" clId="{A788BE9D-3A67-4EC5-87AA-25F3F7A7027B}" dt="2022-09-18T05:20:07.405" v="3385" actId="113"/>
          <ac:spMkLst>
            <pc:docMk/>
            <pc:sldMk cId="2844980436" sldId="7815"/>
            <ac:spMk id="7" creationId="{9A3197F4-B787-47ED-8327-F459B8B2DA7F}"/>
          </ac:spMkLst>
        </pc:spChg>
        <pc:spChg chg="add">
          <ac:chgData name="SullivanM" userId="350d618f-92d9-45c2-831f-faece6ff0719" providerId="ADAL" clId="{A788BE9D-3A67-4EC5-87AA-25F3F7A7027B}" dt="2022-09-18T05:23:18.254" v="3471"/>
          <ac:spMkLst>
            <pc:docMk/>
            <pc:sldMk cId="2844980436" sldId="7815"/>
            <ac:spMk id="8" creationId="{D59029F5-07D3-4CDC-8846-160E0D18FB78}"/>
          </ac:spMkLst>
        </pc:spChg>
      </pc:sldChg>
      <pc:sldChg chg="modSp add modAnim">
        <pc:chgData name="SullivanM" userId="350d618f-92d9-45c2-831f-faece6ff0719" providerId="ADAL" clId="{A788BE9D-3A67-4EC5-87AA-25F3F7A7027B}" dt="2022-09-18T05:53:31.408" v="4214"/>
        <pc:sldMkLst>
          <pc:docMk/>
          <pc:sldMk cId="110389012" sldId="7816"/>
        </pc:sldMkLst>
        <pc:spChg chg="mod">
          <ac:chgData name="SullivanM" userId="350d618f-92d9-45c2-831f-faece6ff0719" providerId="ADAL" clId="{A788BE9D-3A67-4EC5-87AA-25F3F7A7027B}" dt="2022-09-18T05:24:02.158" v="3473" actId="113"/>
          <ac:spMkLst>
            <pc:docMk/>
            <pc:sldMk cId="110389012" sldId="7816"/>
            <ac:spMk id="7" creationId="{9A3197F4-B787-47ED-8327-F459B8B2DA7F}"/>
          </ac:spMkLst>
        </pc:spChg>
      </pc:sldChg>
      <pc:sldChg chg="add del ord">
        <pc:chgData name="SullivanM" userId="350d618f-92d9-45c2-831f-faece6ff0719" providerId="ADAL" clId="{A788BE9D-3A67-4EC5-87AA-25F3F7A7027B}" dt="2022-09-18T05:53:48.785" v="4215" actId="2696"/>
        <pc:sldMkLst>
          <pc:docMk/>
          <pc:sldMk cId="2187159603" sldId="7817"/>
        </pc:sldMkLst>
      </pc:sldChg>
      <pc:sldChg chg="modSp add modAnim">
        <pc:chgData name="SullivanM" userId="350d618f-92d9-45c2-831f-faece6ff0719" providerId="ADAL" clId="{A788BE9D-3A67-4EC5-87AA-25F3F7A7027B}" dt="2022-09-18T05:46:28.642" v="4123" actId="20577"/>
        <pc:sldMkLst>
          <pc:docMk/>
          <pc:sldMk cId="3425627485" sldId="7818"/>
        </pc:sldMkLst>
        <pc:spChg chg="mod">
          <ac:chgData name="SullivanM" userId="350d618f-92d9-45c2-831f-faece6ff0719" providerId="ADAL" clId="{A788BE9D-3A67-4EC5-87AA-25F3F7A7027B}" dt="2022-09-18T05:46:28.642" v="4123" actId="20577"/>
          <ac:spMkLst>
            <pc:docMk/>
            <pc:sldMk cId="3425627485" sldId="7818"/>
            <ac:spMk id="7" creationId="{9A3197F4-B787-47ED-8327-F459B8B2DA7F}"/>
          </ac:spMkLst>
        </pc:spChg>
      </pc:sldChg>
      <pc:sldChg chg="modSp add modAnim">
        <pc:chgData name="SullivanM" userId="350d618f-92d9-45c2-831f-faece6ff0719" providerId="ADAL" clId="{A788BE9D-3A67-4EC5-87AA-25F3F7A7027B}" dt="2022-09-18T05:55:40.903" v="4229" actId="207"/>
        <pc:sldMkLst>
          <pc:docMk/>
          <pc:sldMk cId="2297163640" sldId="7819"/>
        </pc:sldMkLst>
        <pc:spChg chg="mod">
          <ac:chgData name="SullivanM" userId="350d618f-92d9-45c2-831f-faece6ff0719" providerId="ADAL" clId="{A788BE9D-3A67-4EC5-87AA-25F3F7A7027B}" dt="2022-09-18T05:55:40.903" v="4229" actId="207"/>
          <ac:spMkLst>
            <pc:docMk/>
            <pc:sldMk cId="2297163640" sldId="7819"/>
            <ac:spMk id="18434" creationId="{C7D27934-BA8D-0729-FEBE-700E6E619618}"/>
          </ac:spMkLst>
        </pc:spChg>
      </pc:sldChg>
    </pc:docChg>
  </pc:docChgLst>
  <pc:docChgLst>
    <pc:chgData name="SullivanM" userId="350d618f-92d9-45c2-831f-faece6ff0719" providerId="ADAL" clId="{E2B11A33-3BBF-4517-8A36-65B80B395B52}"/>
    <pc:docChg chg="undo custSel addSld delSld modSld sldOrd">
      <pc:chgData name="SullivanM" userId="350d618f-92d9-45c2-831f-faece6ff0719" providerId="ADAL" clId="{E2B11A33-3BBF-4517-8A36-65B80B395B52}" dt="2022-08-21T02:50:38.062" v="3554" actId="5793"/>
      <pc:docMkLst>
        <pc:docMk/>
      </pc:docMkLst>
      <pc:sldChg chg="modSp">
        <pc:chgData name="SullivanM" userId="350d618f-92d9-45c2-831f-faece6ff0719" providerId="ADAL" clId="{E2B11A33-3BBF-4517-8A36-65B80B395B52}" dt="2022-08-20T23:46:54.585" v="43" actId="20577"/>
        <pc:sldMkLst>
          <pc:docMk/>
          <pc:sldMk cId="0" sldId="4158"/>
        </pc:sldMkLst>
        <pc:spChg chg="mod">
          <ac:chgData name="SullivanM" userId="350d618f-92d9-45c2-831f-faece6ff0719" providerId="ADAL" clId="{E2B11A33-3BBF-4517-8A36-65B80B395B52}" dt="2022-08-20T23:46:54.585" v="43" actId="20577"/>
          <ac:spMkLst>
            <pc:docMk/>
            <pc:sldMk cId="0" sldId="4158"/>
            <ac:spMk id="14339" creationId="{AEA5E58C-00BC-CB1E-8AA9-5B51CC0A3CCD}"/>
          </ac:spMkLst>
        </pc:spChg>
      </pc:sldChg>
      <pc:sldChg chg="modSp add ord modAnim">
        <pc:chgData name="SullivanM" userId="350d618f-92d9-45c2-831f-faece6ff0719" providerId="ADAL" clId="{E2B11A33-3BBF-4517-8A36-65B80B395B52}" dt="2022-08-21T02:19:07.255" v="3386"/>
        <pc:sldMkLst>
          <pc:docMk/>
          <pc:sldMk cId="2065500747" sldId="7627"/>
        </pc:sldMkLst>
        <pc:spChg chg="mod">
          <ac:chgData name="SullivanM" userId="350d618f-92d9-45c2-831f-faece6ff0719" providerId="ADAL" clId="{E2B11A33-3BBF-4517-8A36-65B80B395B52}" dt="2022-08-21T00:03:05.299" v="719" actId="20577"/>
          <ac:spMkLst>
            <pc:docMk/>
            <pc:sldMk cId="2065500747" sldId="7627"/>
            <ac:spMk id="18434" creationId="{C7D27934-BA8D-0729-FEBE-700E6E61961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786F43C-0AB3-4BA7-8721-85776655CA5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2C489880-ADEF-4370-87EF-E940809B059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5989D8FF-3999-405E-BF22-A70A8BF5833B}" type="datetimeFigureOut">
              <a:rPr lang="en-US"/>
              <a:pPr>
                <a:defRPr/>
              </a:pPr>
              <a:t>10/5/2022</a:t>
            </a:fld>
            <a:endParaRPr lang="en-US"/>
          </a:p>
        </p:txBody>
      </p:sp>
      <p:sp>
        <p:nvSpPr>
          <p:cNvPr id="4" name="Slide Image Placeholder 3">
            <a:extLst>
              <a:ext uri="{FF2B5EF4-FFF2-40B4-BE49-F238E27FC236}">
                <a16:creationId xmlns:a16="http://schemas.microsoft.com/office/drawing/2014/main" xmlns="" id="{88A7654F-B748-4C41-8157-EE87E54DDBF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10F0D949-EBC6-469A-ABED-397FA14F822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25CF6FAA-9856-4084-9ADF-6F641CF3114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45AF443E-E627-4ED6-8F90-E6AB66E58D1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9756194-6E61-4C6C-94B4-DDE111584CB3}" type="slidenum">
              <a:rPr lang="en-US" altLang="en-US"/>
              <a:pPr/>
              <a:t>‹#›</a:t>
            </a:fld>
            <a:endParaRPr lang="en-US" altLang="en-US"/>
          </a:p>
        </p:txBody>
      </p:sp>
    </p:spTree>
    <p:extLst>
      <p:ext uri="{BB962C8B-B14F-4D97-AF65-F5344CB8AC3E}">
        <p14:creationId xmlns:p14="http://schemas.microsoft.com/office/powerpoint/2010/main" val="417786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a:t>
            </a:fld>
            <a:endParaRPr lang="en-US" altLang="en-US">
              <a:solidFill>
                <a:srgbClr val="000000"/>
              </a:solidFill>
            </a:endParaRPr>
          </a:p>
        </p:txBody>
      </p:sp>
    </p:spTree>
    <p:extLst>
      <p:ext uri="{BB962C8B-B14F-4D97-AF65-F5344CB8AC3E}">
        <p14:creationId xmlns:p14="http://schemas.microsoft.com/office/powerpoint/2010/main" val="2821867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11</a:t>
            </a:fld>
            <a:endParaRPr lang="en-US" altLang="en-US">
              <a:solidFill>
                <a:srgbClr val="000000"/>
              </a:solidFill>
            </a:endParaRPr>
          </a:p>
        </p:txBody>
      </p:sp>
    </p:spTree>
    <p:extLst>
      <p:ext uri="{BB962C8B-B14F-4D97-AF65-F5344CB8AC3E}">
        <p14:creationId xmlns:p14="http://schemas.microsoft.com/office/powerpoint/2010/main" val="1789871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12</a:t>
            </a:fld>
            <a:endParaRPr lang="en-US" altLang="en-US">
              <a:solidFill>
                <a:srgbClr val="000000"/>
              </a:solidFill>
            </a:endParaRPr>
          </a:p>
        </p:txBody>
      </p:sp>
    </p:spTree>
    <p:extLst>
      <p:ext uri="{BB962C8B-B14F-4D97-AF65-F5344CB8AC3E}">
        <p14:creationId xmlns:p14="http://schemas.microsoft.com/office/powerpoint/2010/main" val="770982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13</a:t>
            </a:fld>
            <a:endParaRPr lang="en-US" altLang="en-US">
              <a:solidFill>
                <a:srgbClr val="000000"/>
              </a:solidFill>
            </a:endParaRPr>
          </a:p>
        </p:txBody>
      </p:sp>
    </p:spTree>
    <p:extLst>
      <p:ext uri="{BB962C8B-B14F-4D97-AF65-F5344CB8AC3E}">
        <p14:creationId xmlns:p14="http://schemas.microsoft.com/office/powerpoint/2010/main" val="894035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14</a:t>
            </a:fld>
            <a:endParaRPr lang="en-US" altLang="en-US">
              <a:solidFill>
                <a:srgbClr val="000000"/>
              </a:solidFill>
            </a:endParaRPr>
          </a:p>
        </p:txBody>
      </p:sp>
    </p:spTree>
    <p:extLst>
      <p:ext uri="{BB962C8B-B14F-4D97-AF65-F5344CB8AC3E}">
        <p14:creationId xmlns:p14="http://schemas.microsoft.com/office/powerpoint/2010/main" val="3516267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15</a:t>
            </a:fld>
            <a:endParaRPr lang="en-US" altLang="en-US">
              <a:solidFill>
                <a:srgbClr val="000000"/>
              </a:solidFill>
            </a:endParaRPr>
          </a:p>
        </p:txBody>
      </p:sp>
    </p:spTree>
    <p:extLst>
      <p:ext uri="{BB962C8B-B14F-4D97-AF65-F5344CB8AC3E}">
        <p14:creationId xmlns:p14="http://schemas.microsoft.com/office/powerpoint/2010/main" val="1714239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16</a:t>
            </a:fld>
            <a:endParaRPr lang="en-US" altLang="en-US">
              <a:solidFill>
                <a:srgbClr val="000000"/>
              </a:solidFill>
            </a:endParaRPr>
          </a:p>
        </p:txBody>
      </p:sp>
    </p:spTree>
    <p:extLst>
      <p:ext uri="{BB962C8B-B14F-4D97-AF65-F5344CB8AC3E}">
        <p14:creationId xmlns:p14="http://schemas.microsoft.com/office/powerpoint/2010/main" val="1712513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17</a:t>
            </a:fld>
            <a:endParaRPr lang="en-US" altLang="en-US">
              <a:solidFill>
                <a:srgbClr val="000000"/>
              </a:solidFill>
            </a:endParaRPr>
          </a:p>
        </p:txBody>
      </p:sp>
    </p:spTree>
    <p:extLst>
      <p:ext uri="{BB962C8B-B14F-4D97-AF65-F5344CB8AC3E}">
        <p14:creationId xmlns:p14="http://schemas.microsoft.com/office/powerpoint/2010/main" val="584140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18</a:t>
            </a:fld>
            <a:endParaRPr lang="en-US" altLang="en-US">
              <a:solidFill>
                <a:srgbClr val="000000"/>
              </a:solidFill>
            </a:endParaRPr>
          </a:p>
        </p:txBody>
      </p:sp>
    </p:spTree>
    <p:extLst>
      <p:ext uri="{BB962C8B-B14F-4D97-AF65-F5344CB8AC3E}">
        <p14:creationId xmlns:p14="http://schemas.microsoft.com/office/powerpoint/2010/main" val="1158504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19</a:t>
            </a:fld>
            <a:endParaRPr lang="en-US" altLang="en-US">
              <a:solidFill>
                <a:srgbClr val="000000"/>
              </a:solidFill>
            </a:endParaRPr>
          </a:p>
        </p:txBody>
      </p:sp>
    </p:spTree>
    <p:extLst>
      <p:ext uri="{BB962C8B-B14F-4D97-AF65-F5344CB8AC3E}">
        <p14:creationId xmlns:p14="http://schemas.microsoft.com/office/powerpoint/2010/main" val="3397456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20</a:t>
            </a:fld>
            <a:endParaRPr lang="en-US" altLang="en-US">
              <a:solidFill>
                <a:srgbClr val="000000"/>
              </a:solidFill>
            </a:endParaRPr>
          </a:p>
        </p:txBody>
      </p:sp>
    </p:spTree>
    <p:extLst>
      <p:ext uri="{BB962C8B-B14F-4D97-AF65-F5344CB8AC3E}">
        <p14:creationId xmlns:p14="http://schemas.microsoft.com/office/powerpoint/2010/main" val="2676673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a:t>
            </a:fld>
            <a:endParaRPr lang="en-US" altLang="en-US">
              <a:solidFill>
                <a:srgbClr val="000000"/>
              </a:solidFill>
            </a:endParaRPr>
          </a:p>
        </p:txBody>
      </p:sp>
    </p:spTree>
    <p:extLst>
      <p:ext uri="{BB962C8B-B14F-4D97-AF65-F5344CB8AC3E}">
        <p14:creationId xmlns:p14="http://schemas.microsoft.com/office/powerpoint/2010/main" val="3994880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21</a:t>
            </a:fld>
            <a:endParaRPr lang="en-US" altLang="en-US">
              <a:solidFill>
                <a:srgbClr val="000000"/>
              </a:solidFill>
            </a:endParaRPr>
          </a:p>
        </p:txBody>
      </p:sp>
    </p:spTree>
    <p:extLst>
      <p:ext uri="{BB962C8B-B14F-4D97-AF65-F5344CB8AC3E}">
        <p14:creationId xmlns:p14="http://schemas.microsoft.com/office/powerpoint/2010/main" val="2749361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22</a:t>
            </a:fld>
            <a:endParaRPr lang="en-US" altLang="en-US">
              <a:solidFill>
                <a:srgbClr val="000000"/>
              </a:solidFill>
            </a:endParaRPr>
          </a:p>
        </p:txBody>
      </p:sp>
    </p:spTree>
    <p:extLst>
      <p:ext uri="{BB962C8B-B14F-4D97-AF65-F5344CB8AC3E}">
        <p14:creationId xmlns:p14="http://schemas.microsoft.com/office/powerpoint/2010/main" val="3984624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23</a:t>
            </a:fld>
            <a:endParaRPr lang="en-US" altLang="en-US">
              <a:solidFill>
                <a:srgbClr val="000000"/>
              </a:solidFill>
            </a:endParaRPr>
          </a:p>
        </p:txBody>
      </p:sp>
    </p:spTree>
    <p:extLst>
      <p:ext uri="{BB962C8B-B14F-4D97-AF65-F5344CB8AC3E}">
        <p14:creationId xmlns:p14="http://schemas.microsoft.com/office/powerpoint/2010/main" val="466457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24</a:t>
            </a:fld>
            <a:endParaRPr lang="en-US" altLang="en-US">
              <a:solidFill>
                <a:srgbClr val="000000"/>
              </a:solidFill>
            </a:endParaRPr>
          </a:p>
        </p:txBody>
      </p:sp>
    </p:spTree>
    <p:extLst>
      <p:ext uri="{BB962C8B-B14F-4D97-AF65-F5344CB8AC3E}">
        <p14:creationId xmlns:p14="http://schemas.microsoft.com/office/powerpoint/2010/main" val="3352497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756194-6E61-4C6C-94B4-DDE111584CB3}" type="slidenum">
              <a:rPr lang="en-US" altLang="en-US" smtClean="0"/>
              <a:pPr/>
              <a:t>25</a:t>
            </a:fld>
            <a:endParaRPr lang="en-US" altLang="en-US"/>
          </a:p>
        </p:txBody>
      </p:sp>
    </p:spTree>
    <p:extLst>
      <p:ext uri="{BB962C8B-B14F-4D97-AF65-F5344CB8AC3E}">
        <p14:creationId xmlns:p14="http://schemas.microsoft.com/office/powerpoint/2010/main" val="1006936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26</a:t>
            </a:fld>
            <a:endParaRPr lang="en-US" altLang="en-US">
              <a:solidFill>
                <a:srgbClr val="000000"/>
              </a:solidFill>
            </a:endParaRPr>
          </a:p>
        </p:txBody>
      </p:sp>
    </p:spTree>
    <p:extLst>
      <p:ext uri="{BB962C8B-B14F-4D97-AF65-F5344CB8AC3E}">
        <p14:creationId xmlns:p14="http://schemas.microsoft.com/office/powerpoint/2010/main" val="294510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756194-6E61-4C6C-94B4-DDE111584CB3}" type="slidenum">
              <a:rPr lang="en-US" altLang="en-US" smtClean="0"/>
              <a:pPr/>
              <a:t>27</a:t>
            </a:fld>
            <a:endParaRPr lang="en-US" altLang="en-US"/>
          </a:p>
        </p:txBody>
      </p:sp>
    </p:spTree>
    <p:extLst>
      <p:ext uri="{BB962C8B-B14F-4D97-AF65-F5344CB8AC3E}">
        <p14:creationId xmlns:p14="http://schemas.microsoft.com/office/powerpoint/2010/main" val="3579118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28</a:t>
            </a:fld>
            <a:endParaRPr lang="en-US" altLang="en-US">
              <a:solidFill>
                <a:srgbClr val="000000"/>
              </a:solidFill>
            </a:endParaRPr>
          </a:p>
        </p:txBody>
      </p:sp>
    </p:spTree>
    <p:extLst>
      <p:ext uri="{BB962C8B-B14F-4D97-AF65-F5344CB8AC3E}">
        <p14:creationId xmlns:p14="http://schemas.microsoft.com/office/powerpoint/2010/main" val="1462773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29</a:t>
            </a:fld>
            <a:endParaRPr lang="en-US" altLang="en-US">
              <a:solidFill>
                <a:srgbClr val="000000"/>
              </a:solidFill>
            </a:endParaRPr>
          </a:p>
        </p:txBody>
      </p:sp>
    </p:spTree>
    <p:extLst>
      <p:ext uri="{BB962C8B-B14F-4D97-AF65-F5344CB8AC3E}">
        <p14:creationId xmlns:p14="http://schemas.microsoft.com/office/powerpoint/2010/main" val="3914411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30</a:t>
            </a:fld>
            <a:endParaRPr lang="en-US" altLang="en-US">
              <a:solidFill>
                <a:srgbClr val="000000"/>
              </a:solidFill>
            </a:endParaRPr>
          </a:p>
        </p:txBody>
      </p:sp>
    </p:spTree>
    <p:extLst>
      <p:ext uri="{BB962C8B-B14F-4D97-AF65-F5344CB8AC3E}">
        <p14:creationId xmlns:p14="http://schemas.microsoft.com/office/powerpoint/2010/main" val="1998025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4</a:t>
            </a:fld>
            <a:endParaRPr lang="en-US" altLang="en-US">
              <a:solidFill>
                <a:srgbClr val="000000"/>
              </a:solidFill>
            </a:endParaRPr>
          </a:p>
        </p:txBody>
      </p:sp>
    </p:spTree>
    <p:extLst>
      <p:ext uri="{BB962C8B-B14F-4D97-AF65-F5344CB8AC3E}">
        <p14:creationId xmlns:p14="http://schemas.microsoft.com/office/powerpoint/2010/main" val="3461245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31</a:t>
            </a:fld>
            <a:endParaRPr lang="en-US" altLang="en-US">
              <a:solidFill>
                <a:srgbClr val="000000"/>
              </a:solidFill>
            </a:endParaRPr>
          </a:p>
        </p:txBody>
      </p:sp>
    </p:spTree>
    <p:extLst>
      <p:ext uri="{BB962C8B-B14F-4D97-AF65-F5344CB8AC3E}">
        <p14:creationId xmlns:p14="http://schemas.microsoft.com/office/powerpoint/2010/main" val="1891168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32</a:t>
            </a:fld>
            <a:endParaRPr lang="en-US" altLang="en-US">
              <a:solidFill>
                <a:srgbClr val="000000"/>
              </a:solidFill>
            </a:endParaRPr>
          </a:p>
        </p:txBody>
      </p:sp>
    </p:spTree>
    <p:extLst>
      <p:ext uri="{BB962C8B-B14F-4D97-AF65-F5344CB8AC3E}">
        <p14:creationId xmlns:p14="http://schemas.microsoft.com/office/powerpoint/2010/main" val="2347573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33</a:t>
            </a:fld>
            <a:endParaRPr lang="en-US" altLang="en-US">
              <a:solidFill>
                <a:srgbClr val="000000"/>
              </a:solidFill>
            </a:endParaRPr>
          </a:p>
        </p:txBody>
      </p:sp>
    </p:spTree>
    <p:extLst>
      <p:ext uri="{BB962C8B-B14F-4D97-AF65-F5344CB8AC3E}">
        <p14:creationId xmlns:p14="http://schemas.microsoft.com/office/powerpoint/2010/main" val="1724383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34</a:t>
            </a:fld>
            <a:endParaRPr lang="en-US" altLang="en-US">
              <a:solidFill>
                <a:srgbClr val="000000"/>
              </a:solidFill>
            </a:endParaRPr>
          </a:p>
        </p:txBody>
      </p:sp>
    </p:spTree>
    <p:extLst>
      <p:ext uri="{BB962C8B-B14F-4D97-AF65-F5344CB8AC3E}">
        <p14:creationId xmlns:p14="http://schemas.microsoft.com/office/powerpoint/2010/main" val="1153179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35</a:t>
            </a:fld>
            <a:endParaRPr lang="en-US" altLang="en-US">
              <a:solidFill>
                <a:srgbClr val="000000"/>
              </a:solidFill>
            </a:endParaRPr>
          </a:p>
        </p:txBody>
      </p:sp>
    </p:spTree>
    <p:extLst>
      <p:ext uri="{BB962C8B-B14F-4D97-AF65-F5344CB8AC3E}">
        <p14:creationId xmlns:p14="http://schemas.microsoft.com/office/powerpoint/2010/main" val="26804859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36</a:t>
            </a:fld>
            <a:endParaRPr lang="en-US" altLang="en-US">
              <a:solidFill>
                <a:srgbClr val="000000"/>
              </a:solidFill>
            </a:endParaRPr>
          </a:p>
        </p:txBody>
      </p:sp>
    </p:spTree>
    <p:extLst>
      <p:ext uri="{BB962C8B-B14F-4D97-AF65-F5344CB8AC3E}">
        <p14:creationId xmlns:p14="http://schemas.microsoft.com/office/powerpoint/2010/main" val="552405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37</a:t>
            </a:fld>
            <a:endParaRPr lang="en-US" altLang="en-US">
              <a:solidFill>
                <a:srgbClr val="000000"/>
              </a:solidFill>
            </a:endParaRPr>
          </a:p>
        </p:txBody>
      </p:sp>
    </p:spTree>
    <p:extLst>
      <p:ext uri="{BB962C8B-B14F-4D97-AF65-F5344CB8AC3E}">
        <p14:creationId xmlns:p14="http://schemas.microsoft.com/office/powerpoint/2010/main" val="3151841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38</a:t>
            </a:fld>
            <a:endParaRPr lang="en-US" altLang="en-US">
              <a:solidFill>
                <a:srgbClr val="000000"/>
              </a:solidFill>
            </a:endParaRPr>
          </a:p>
        </p:txBody>
      </p:sp>
    </p:spTree>
    <p:extLst>
      <p:ext uri="{BB962C8B-B14F-4D97-AF65-F5344CB8AC3E}">
        <p14:creationId xmlns:p14="http://schemas.microsoft.com/office/powerpoint/2010/main" val="14544087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39</a:t>
            </a:fld>
            <a:endParaRPr lang="en-US" altLang="en-US">
              <a:solidFill>
                <a:srgbClr val="000000"/>
              </a:solidFill>
            </a:endParaRPr>
          </a:p>
        </p:txBody>
      </p:sp>
    </p:spTree>
    <p:extLst>
      <p:ext uri="{BB962C8B-B14F-4D97-AF65-F5344CB8AC3E}">
        <p14:creationId xmlns:p14="http://schemas.microsoft.com/office/powerpoint/2010/main" val="28114033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40</a:t>
            </a:fld>
            <a:endParaRPr lang="en-US" altLang="en-US">
              <a:solidFill>
                <a:srgbClr val="000000"/>
              </a:solidFill>
            </a:endParaRPr>
          </a:p>
        </p:txBody>
      </p:sp>
    </p:spTree>
    <p:extLst>
      <p:ext uri="{BB962C8B-B14F-4D97-AF65-F5344CB8AC3E}">
        <p14:creationId xmlns:p14="http://schemas.microsoft.com/office/powerpoint/2010/main" val="3971889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5</a:t>
            </a:fld>
            <a:endParaRPr lang="en-US" altLang="en-US">
              <a:solidFill>
                <a:srgbClr val="000000"/>
              </a:solidFill>
            </a:endParaRPr>
          </a:p>
        </p:txBody>
      </p:sp>
    </p:spTree>
    <p:extLst>
      <p:ext uri="{BB962C8B-B14F-4D97-AF65-F5344CB8AC3E}">
        <p14:creationId xmlns:p14="http://schemas.microsoft.com/office/powerpoint/2010/main" val="28010606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41</a:t>
            </a:fld>
            <a:endParaRPr lang="en-US" altLang="en-US">
              <a:solidFill>
                <a:srgbClr val="000000"/>
              </a:solidFill>
            </a:endParaRPr>
          </a:p>
        </p:txBody>
      </p:sp>
    </p:spTree>
    <p:extLst>
      <p:ext uri="{BB962C8B-B14F-4D97-AF65-F5344CB8AC3E}">
        <p14:creationId xmlns:p14="http://schemas.microsoft.com/office/powerpoint/2010/main" val="21873925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42</a:t>
            </a:fld>
            <a:endParaRPr lang="en-US" altLang="en-US">
              <a:solidFill>
                <a:srgbClr val="000000"/>
              </a:solidFill>
            </a:endParaRPr>
          </a:p>
        </p:txBody>
      </p:sp>
    </p:spTree>
    <p:extLst>
      <p:ext uri="{BB962C8B-B14F-4D97-AF65-F5344CB8AC3E}">
        <p14:creationId xmlns:p14="http://schemas.microsoft.com/office/powerpoint/2010/main" val="9122926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43</a:t>
            </a:fld>
            <a:endParaRPr lang="en-US" altLang="en-US">
              <a:solidFill>
                <a:srgbClr val="000000"/>
              </a:solidFill>
            </a:endParaRPr>
          </a:p>
        </p:txBody>
      </p:sp>
    </p:spTree>
    <p:extLst>
      <p:ext uri="{BB962C8B-B14F-4D97-AF65-F5344CB8AC3E}">
        <p14:creationId xmlns:p14="http://schemas.microsoft.com/office/powerpoint/2010/main" val="16301646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44</a:t>
            </a:fld>
            <a:endParaRPr lang="en-US" altLang="en-US">
              <a:solidFill>
                <a:srgbClr val="000000"/>
              </a:solidFill>
            </a:endParaRPr>
          </a:p>
        </p:txBody>
      </p:sp>
    </p:spTree>
    <p:extLst>
      <p:ext uri="{BB962C8B-B14F-4D97-AF65-F5344CB8AC3E}">
        <p14:creationId xmlns:p14="http://schemas.microsoft.com/office/powerpoint/2010/main" val="10194788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45</a:t>
            </a:fld>
            <a:endParaRPr lang="en-US" altLang="en-US">
              <a:solidFill>
                <a:srgbClr val="000000"/>
              </a:solidFill>
            </a:endParaRPr>
          </a:p>
        </p:txBody>
      </p:sp>
    </p:spTree>
    <p:extLst>
      <p:ext uri="{BB962C8B-B14F-4D97-AF65-F5344CB8AC3E}">
        <p14:creationId xmlns:p14="http://schemas.microsoft.com/office/powerpoint/2010/main" val="26567371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46</a:t>
            </a:fld>
            <a:endParaRPr lang="en-US" altLang="en-US">
              <a:solidFill>
                <a:srgbClr val="000000"/>
              </a:solidFill>
            </a:endParaRPr>
          </a:p>
        </p:txBody>
      </p:sp>
    </p:spTree>
    <p:extLst>
      <p:ext uri="{BB962C8B-B14F-4D97-AF65-F5344CB8AC3E}">
        <p14:creationId xmlns:p14="http://schemas.microsoft.com/office/powerpoint/2010/main" val="11563939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47</a:t>
            </a:fld>
            <a:endParaRPr lang="en-US" altLang="en-US">
              <a:solidFill>
                <a:srgbClr val="000000"/>
              </a:solidFill>
            </a:endParaRPr>
          </a:p>
        </p:txBody>
      </p:sp>
    </p:spTree>
    <p:extLst>
      <p:ext uri="{BB962C8B-B14F-4D97-AF65-F5344CB8AC3E}">
        <p14:creationId xmlns:p14="http://schemas.microsoft.com/office/powerpoint/2010/main" val="36513361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48</a:t>
            </a:fld>
            <a:endParaRPr lang="en-US" altLang="en-US">
              <a:solidFill>
                <a:srgbClr val="000000"/>
              </a:solidFill>
            </a:endParaRPr>
          </a:p>
        </p:txBody>
      </p:sp>
    </p:spTree>
    <p:extLst>
      <p:ext uri="{BB962C8B-B14F-4D97-AF65-F5344CB8AC3E}">
        <p14:creationId xmlns:p14="http://schemas.microsoft.com/office/powerpoint/2010/main" val="21124586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49</a:t>
            </a:fld>
            <a:endParaRPr lang="en-US" altLang="en-US">
              <a:solidFill>
                <a:srgbClr val="000000"/>
              </a:solidFill>
            </a:endParaRPr>
          </a:p>
        </p:txBody>
      </p:sp>
    </p:spTree>
    <p:extLst>
      <p:ext uri="{BB962C8B-B14F-4D97-AF65-F5344CB8AC3E}">
        <p14:creationId xmlns:p14="http://schemas.microsoft.com/office/powerpoint/2010/main" val="3871433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6</a:t>
            </a:fld>
            <a:endParaRPr lang="en-US" altLang="en-US">
              <a:solidFill>
                <a:srgbClr val="000000"/>
              </a:solidFill>
            </a:endParaRPr>
          </a:p>
        </p:txBody>
      </p:sp>
    </p:spTree>
    <p:extLst>
      <p:ext uri="{BB962C8B-B14F-4D97-AF65-F5344CB8AC3E}">
        <p14:creationId xmlns:p14="http://schemas.microsoft.com/office/powerpoint/2010/main" val="1729915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7</a:t>
            </a:fld>
            <a:endParaRPr lang="en-US" altLang="en-US">
              <a:solidFill>
                <a:srgbClr val="000000"/>
              </a:solidFill>
            </a:endParaRPr>
          </a:p>
        </p:txBody>
      </p:sp>
    </p:spTree>
    <p:extLst>
      <p:ext uri="{BB962C8B-B14F-4D97-AF65-F5344CB8AC3E}">
        <p14:creationId xmlns:p14="http://schemas.microsoft.com/office/powerpoint/2010/main" val="1549542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8</a:t>
            </a:fld>
            <a:endParaRPr lang="en-US" altLang="en-US">
              <a:solidFill>
                <a:srgbClr val="000000"/>
              </a:solidFill>
            </a:endParaRPr>
          </a:p>
        </p:txBody>
      </p:sp>
    </p:spTree>
    <p:extLst>
      <p:ext uri="{BB962C8B-B14F-4D97-AF65-F5344CB8AC3E}">
        <p14:creationId xmlns:p14="http://schemas.microsoft.com/office/powerpoint/2010/main" val="3828811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9</a:t>
            </a:fld>
            <a:endParaRPr lang="en-US" altLang="en-US">
              <a:solidFill>
                <a:srgbClr val="000000"/>
              </a:solidFill>
            </a:endParaRPr>
          </a:p>
        </p:txBody>
      </p:sp>
    </p:spTree>
    <p:extLst>
      <p:ext uri="{BB962C8B-B14F-4D97-AF65-F5344CB8AC3E}">
        <p14:creationId xmlns:p14="http://schemas.microsoft.com/office/powerpoint/2010/main" val="3855787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10</a:t>
            </a:fld>
            <a:endParaRPr lang="en-US" altLang="en-US">
              <a:solidFill>
                <a:srgbClr val="000000"/>
              </a:solidFill>
            </a:endParaRPr>
          </a:p>
        </p:txBody>
      </p:sp>
    </p:spTree>
    <p:extLst>
      <p:ext uri="{BB962C8B-B14F-4D97-AF65-F5344CB8AC3E}">
        <p14:creationId xmlns:p14="http://schemas.microsoft.com/office/powerpoint/2010/main" val="3749152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xmlns="" id="{3E1DEECF-E61F-814E-69DF-A313146612E2}"/>
              </a:ext>
            </a:extLst>
          </p:cNvPr>
          <p:cNvSpPr>
            <a:spLocks/>
          </p:cNvSpPr>
          <p:nvPr/>
        </p:nvSpPr>
        <p:spPr bwMode="auto">
          <a:xfrm>
            <a:off x="8140700"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572085" y="3337560"/>
            <a:ext cx="8640064" cy="2301240"/>
          </a:xfrm>
        </p:spPr>
        <p:txBody>
          <a:bodyPr anchor="t">
            <a:noAutofit/>
          </a:bodyPr>
          <a:lstStyle>
            <a:lvl1pPr algn="r">
              <a:defRPr lang="en-US" sz="6000"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dirty="0"/>
              <a:t>Click to edit Master title style</a:t>
            </a:r>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32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Tree>
    <p:extLst>
      <p:ext uri="{BB962C8B-B14F-4D97-AF65-F5344CB8AC3E}">
        <p14:creationId xmlns:p14="http://schemas.microsoft.com/office/powerpoint/2010/main" val="10885316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F9C064-DB40-98F6-40EB-98570E3FACAA}"/>
              </a:ext>
            </a:extLst>
          </p:cNvPr>
          <p:cNvSpPr>
            <a:spLocks noGrp="1"/>
          </p:cNvSpPr>
          <p:nvPr>
            <p:ph type="dt" sz="half" idx="10"/>
          </p:nvPr>
        </p:nvSpPr>
        <p:spPr>
          <a:xfrm>
            <a:off x="609600" y="6421438"/>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7CCF823F-417E-4C03-8D26-546A41A99AEB}" type="datetimeFigureOut">
              <a:rPr lang="en-US"/>
              <a:pPr>
                <a:defRPr/>
              </a:pPr>
              <a:t>10/5/2022</a:t>
            </a:fld>
            <a:endParaRPr lang="en-US"/>
          </a:p>
        </p:txBody>
      </p:sp>
      <p:sp>
        <p:nvSpPr>
          <p:cNvPr id="5" name="Footer Placeholder 4">
            <a:extLst>
              <a:ext uri="{FF2B5EF4-FFF2-40B4-BE49-F238E27FC236}">
                <a16:creationId xmlns:a16="http://schemas.microsoft.com/office/drawing/2014/main" xmlns="" id="{54A2BFBD-F50E-6566-CB70-4425423E45ED}"/>
              </a:ext>
            </a:extLst>
          </p:cNvPr>
          <p:cNvSpPr>
            <a:spLocks noGrp="1"/>
          </p:cNvSpPr>
          <p:nvPr>
            <p:ph type="ftr" sz="quarter" idx="11"/>
          </p:nvPr>
        </p:nvSpPr>
        <p:spPr>
          <a:xfrm>
            <a:off x="4165600" y="6421438"/>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BA563734-BA59-E696-7481-A551446475BB}"/>
              </a:ext>
            </a:extLst>
          </p:cNvPr>
          <p:cNvSpPr>
            <a:spLocks noGrp="1"/>
          </p:cNvSpPr>
          <p:nvPr>
            <p:ph type="sldNum" sz="quarter" idx="12"/>
          </p:nvPr>
        </p:nvSpPr>
        <p:spPr>
          <a:xfrm>
            <a:off x="10871200" y="6421438"/>
            <a:ext cx="1016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256E2A3-E4A8-4F52-BD19-2FF329CB9055}" type="slidenum">
              <a:rPr lang="en-US" altLang="en-US"/>
              <a:pPr/>
              <a:t>‹#›</a:t>
            </a:fld>
            <a:endParaRPr lang="en-US" altLang="en-US"/>
          </a:p>
        </p:txBody>
      </p:sp>
    </p:spTree>
    <p:extLst>
      <p:ext uri="{BB962C8B-B14F-4D97-AF65-F5344CB8AC3E}">
        <p14:creationId xmlns:p14="http://schemas.microsoft.com/office/powerpoint/2010/main" val="1614102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FA659A-7C16-D97B-E105-ADB8B8409B82}"/>
              </a:ext>
            </a:extLst>
          </p:cNvPr>
          <p:cNvSpPr>
            <a:spLocks noGrp="1"/>
          </p:cNvSpPr>
          <p:nvPr>
            <p:ph type="dt" sz="half" idx="10"/>
          </p:nvPr>
        </p:nvSpPr>
        <p:spPr>
          <a:xfrm>
            <a:off x="609600" y="6421438"/>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51A1D96E-22B6-4C66-8E08-67C609C47D93}" type="datetimeFigureOut">
              <a:rPr lang="en-US"/>
              <a:pPr>
                <a:defRPr/>
              </a:pPr>
              <a:t>10/5/2022</a:t>
            </a:fld>
            <a:endParaRPr lang="en-US"/>
          </a:p>
        </p:txBody>
      </p:sp>
      <p:sp>
        <p:nvSpPr>
          <p:cNvPr id="5" name="Footer Placeholder 4">
            <a:extLst>
              <a:ext uri="{FF2B5EF4-FFF2-40B4-BE49-F238E27FC236}">
                <a16:creationId xmlns:a16="http://schemas.microsoft.com/office/drawing/2014/main" xmlns="" id="{E9C7E850-A326-0C93-323A-15EBE52423E4}"/>
              </a:ext>
            </a:extLst>
          </p:cNvPr>
          <p:cNvSpPr>
            <a:spLocks noGrp="1"/>
          </p:cNvSpPr>
          <p:nvPr>
            <p:ph type="ftr" sz="quarter" idx="11"/>
          </p:nvPr>
        </p:nvSpPr>
        <p:spPr>
          <a:xfrm>
            <a:off x="4165600" y="6421438"/>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A2C7B571-B3DD-3BC1-1034-DDB6101E49DB}"/>
              </a:ext>
            </a:extLst>
          </p:cNvPr>
          <p:cNvSpPr>
            <a:spLocks noGrp="1"/>
          </p:cNvSpPr>
          <p:nvPr>
            <p:ph type="sldNum" sz="quarter" idx="12"/>
          </p:nvPr>
        </p:nvSpPr>
        <p:spPr>
          <a:xfrm>
            <a:off x="10871200" y="6421438"/>
            <a:ext cx="1016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249564F-0EE4-4556-8B76-1CA17047D742}" type="slidenum">
              <a:rPr lang="en-US" altLang="en-US"/>
              <a:pPr/>
              <a:t>‹#›</a:t>
            </a:fld>
            <a:endParaRPr lang="en-US" altLang="en-US"/>
          </a:p>
        </p:txBody>
      </p:sp>
    </p:spTree>
    <p:extLst>
      <p:ext uri="{BB962C8B-B14F-4D97-AF65-F5344CB8AC3E}">
        <p14:creationId xmlns:p14="http://schemas.microsoft.com/office/powerpoint/2010/main" val="372183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582400" cy="838200"/>
          </a:xfrm>
        </p:spPr>
        <p:txBody>
          <a:bodyPr>
            <a:noAutofit/>
          </a:bodyPr>
          <a:lstStyle>
            <a:lvl1pPr algn="ctr">
              <a:defRPr sz="5000" b="1">
                <a:solidFill>
                  <a:srgbClr val="FFC000"/>
                </a:solidFill>
              </a:defRPr>
            </a:lvl1pPr>
          </a:lstStyle>
          <a:p>
            <a:r>
              <a:rPr lang="en-US" dirty="0"/>
              <a:t>Click to edit Master title style</a:t>
            </a:r>
          </a:p>
        </p:txBody>
      </p:sp>
      <p:sp>
        <p:nvSpPr>
          <p:cNvPr id="3" name="Content Placeholder 2"/>
          <p:cNvSpPr>
            <a:spLocks noGrp="1"/>
          </p:cNvSpPr>
          <p:nvPr>
            <p:ph idx="1"/>
          </p:nvPr>
        </p:nvSpPr>
        <p:spPr>
          <a:xfrm>
            <a:off x="304800" y="1143000"/>
            <a:ext cx="11582400" cy="5562600"/>
          </a:xfrm>
        </p:spPr>
        <p:txBody>
          <a:bodyPr/>
          <a:lstStyle>
            <a:lvl1pPr>
              <a:spcBef>
                <a:spcPts val="0"/>
              </a:spcBef>
              <a:buClr>
                <a:schemeClr val="tx1"/>
              </a:buClr>
              <a:defRPr sz="3400">
                <a:solidFill>
                  <a:schemeClr val="tx1"/>
                </a:solidFill>
                <a:latin typeface="+mn-lt"/>
              </a:defRPr>
            </a:lvl1pPr>
            <a:lvl2pPr>
              <a:spcBef>
                <a:spcPts val="0"/>
              </a:spcBef>
              <a:buClr>
                <a:schemeClr val="tx1"/>
              </a:buClr>
              <a:defRPr sz="3400">
                <a:solidFill>
                  <a:schemeClr val="tx1"/>
                </a:solidFill>
                <a:latin typeface="+mn-lt"/>
              </a:defRPr>
            </a:lvl2pPr>
            <a:lvl3pPr>
              <a:spcBef>
                <a:spcPts val="0"/>
              </a:spcBef>
              <a:buClr>
                <a:schemeClr val="tx1"/>
              </a:buClr>
              <a:defRPr sz="3400">
                <a:solidFill>
                  <a:schemeClr val="tx1"/>
                </a:solidFill>
                <a:latin typeface="+mn-lt"/>
              </a:defRPr>
            </a:lvl3pPr>
            <a:lvl4pPr>
              <a:spcBef>
                <a:spcPts val="0"/>
              </a:spcBef>
              <a:buClr>
                <a:schemeClr val="tx1"/>
              </a:buClr>
              <a:defRPr sz="3400">
                <a:solidFill>
                  <a:schemeClr val="tx1"/>
                </a:solidFill>
                <a:latin typeface="+mn-lt"/>
              </a:defRPr>
            </a:lvl4pPr>
            <a:lvl5pPr>
              <a:spcBef>
                <a:spcPts val="0"/>
              </a:spcBef>
              <a:buClr>
                <a:schemeClr val="tx1"/>
              </a:buClr>
              <a:defRPr sz="34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895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xmlns="" id="{D442EDFD-9244-D118-8B75-1CBDDF854F11}"/>
              </a:ext>
            </a:extLst>
          </p:cNvPr>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a:latin typeface="+mn-lt"/>
              <a:cs typeface="+mn-cs"/>
            </a:endParaRPr>
          </a:p>
        </p:txBody>
      </p:sp>
      <p:sp>
        <p:nvSpPr>
          <p:cNvPr id="5" name="Freeform 6">
            <a:extLst>
              <a:ext uri="{FF2B5EF4-FFF2-40B4-BE49-F238E27FC236}">
                <a16:creationId xmlns:a16="http://schemas.microsoft.com/office/drawing/2014/main" xmlns="" id="{920F7579-FF4D-F6CD-047D-82C7ED2DA54F}"/>
              </a:ext>
            </a:extLst>
          </p:cNvPr>
          <p:cNvSpPr>
            <a:spLocks/>
          </p:cNvSpPr>
          <p:nvPr/>
        </p:nvSpPr>
        <p:spPr bwMode="auto">
          <a:xfrm>
            <a:off x="8140700"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a:extLst>
              <a:ext uri="{FF2B5EF4-FFF2-40B4-BE49-F238E27FC236}">
                <a16:creationId xmlns:a16="http://schemas.microsoft.com/office/drawing/2014/main" xmlns="" id="{2EA70423-5BA3-B57A-3DCE-56EBCE663575}"/>
              </a:ext>
            </a:extLst>
          </p:cNvPr>
          <p:cNvSpPr>
            <a:spLocks noGrp="1"/>
          </p:cNvSpPr>
          <p:nvPr>
            <p:ph type="dt" sz="half" idx="10"/>
          </p:nvPr>
        </p:nvSpPr>
        <p:spPr>
          <a:xfrm>
            <a:off x="609600" y="6421438"/>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E58F405C-8F80-4499-B6A0-2D275C8B301B}" type="datetimeFigureOut">
              <a:rPr lang="en-US"/>
              <a:pPr>
                <a:defRPr/>
              </a:pPr>
              <a:t>10/5/2022</a:t>
            </a:fld>
            <a:endParaRPr lang="en-US"/>
          </a:p>
        </p:txBody>
      </p:sp>
      <p:sp>
        <p:nvSpPr>
          <p:cNvPr id="7" name="Footer Placeholder 4">
            <a:extLst>
              <a:ext uri="{FF2B5EF4-FFF2-40B4-BE49-F238E27FC236}">
                <a16:creationId xmlns:a16="http://schemas.microsoft.com/office/drawing/2014/main" xmlns="" id="{1AFE8211-B259-7D7D-79F7-5F6D0BBE5011}"/>
              </a:ext>
            </a:extLst>
          </p:cNvPr>
          <p:cNvSpPr>
            <a:spLocks noGrp="1"/>
          </p:cNvSpPr>
          <p:nvPr>
            <p:ph type="ftr" sz="quarter" idx="11"/>
          </p:nvPr>
        </p:nvSpPr>
        <p:spPr>
          <a:xfrm>
            <a:off x="4165600" y="6421438"/>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Slide Number Placeholder 5">
            <a:extLst>
              <a:ext uri="{FF2B5EF4-FFF2-40B4-BE49-F238E27FC236}">
                <a16:creationId xmlns:a16="http://schemas.microsoft.com/office/drawing/2014/main" xmlns="" id="{A7F3E01E-3F0E-130D-33F1-03098C5578BF}"/>
              </a:ext>
            </a:extLst>
          </p:cNvPr>
          <p:cNvSpPr>
            <a:spLocks noGrp="1"/>
          </p:cNvSpPr>
          <p:nvPr>
            <p:ph type="sldNum" sz="quarter" idx="12"/>
          </p:nvPr>
        </p:nvSpPr>
        <p:spPr>
          <a:xfrm>
            <a:off x="10871200" y="6421438"/>
            <a:ext cx="1016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D7317EC-8274-45FE-B77C-74E01BECC023}" type="slidenum">
              <a:rPr lang="en-US" altLang="en-US"/>
              <a:pPr/>
              <a:t>‹#›</a:t>
            </a:fld>
            <a:endParaRPr lang="en-US" altLang="en-US"/>
          </a:p>
        </p:txBody>
      </p:sp>
    </p:spTree>
    <p:extLst>
      <p:ext uri="{BB962C8B-B14F-4D97-AF65-F5344CB8AC3E}">
        <p14:creationId xmlns:p14="http://schemas.microsoft.com/office/powerpoint/2010/main" val="14591901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582400" cy="838200"/>
          </a:xfrm>
        </p:spPr>
        <p:txBody>
          <a:bodyPr>
            <a:noAutofit/>
          </a:bodyPr>
          <a:lstStyle>
            <a:lvl1pPr algn="ctr">
              <a:defRPr sz="5000" b="1">
                <a:solidFill>
                  <a:srgbClr val="FFC000"/>
                </a:solidFill>
              </a:defRPr>
            </a:lvl1pPr>
          </a:lstStyle>
          <a:p>
            <a:r>
              <a:rPr lang="en-US" dirty="0"/>
              <a:t>Click to edit Master title style</a:t>
            </a:r>
          </a:p>
        </p:txBody>
      </p:sp>
      <p:sp>
        <p:nvSpPr>
          <p:cNvPr id="3" name="Content Placeholder 2"/>
          <p:cNvSpPr>
            <a:spLocks noGrp="1"/>
          </p:cNvSpPr>
          <p:nvPr>
            <p:ph sz="half" idx="1"/>
          </p:nvPr>
        </p:nvSpPr>
        <p:spPr>
          <a:xfrm>
            <a:off x="304800" y="1143000"/>
            <a:ext cx="5689600" cy="5562600"/>
          </a:xfrm>
        </p:spPr>
        <p:txBody>
          <a:bodyPr/>
          <a:lstStyle>
            <a:lvl1pPr>
              <a:spcBef>
                <a:spcPts val="0"/>
              </a:spcBef>
              <a:buClr>
                <a:schemeClr val="tx1"/>
              </a:buClr>
              <a:defRPr sz="3400">
                <a:latin typeface="Arial Narrow" pitchFamily="34" charset="0"/>
              </a:defRPr>
            </a:lvl1pPr>
            <a:lvl2pPr>
              <a:spcBef>
                <a:spcPts val="0"/>
              </a:spcBef>
              <a:buClr>
                <a:schemeClr val="tx1"/>
              </a:buClr>
              <a:defRPr sz="3400">
                <a:latin typeface="Arial Narrow" pitchFamily="34" charset="0"/>
              </a:defRPr>
            </a:lvl2pPr>
            <a:lvl3pPr>
              <a:spcBef>
                <a:spcPts val="0"/>
              </a:spcBef>
              <a:buClr>
                <a:schemeClr val="tx1"/>
              </a:buClr>
              <a:defRPr sz="3200">
                <a:latin typeface="Arial Narrow" pitchFamily="34" charset="0"/>
              </a:defRPr>
            </a:lvl3pPr>
            <a:lvl4pPr>
              <a:spcBef>
                <a:spcPts val="0"/>
              </a:spcBef>
              <a:buClr>
                <a:schemeClr val="tx1"/>
              </a:buClr>
              <a:defRPr sz="3200">
                <a:latin typeface="Arial Narrow" pitchFamily="34" charset="0"/>
              </a:defRPr>
            </a:lvl4pPr>
            <a:lvl5pPr>
              <a:spcBef>
                <a:spcPts val="0"/>
              </a:spcBef>
              <a:buClr>
                <a:schemeClr val="tx1"/>
              </a:buClr>
              <a:defRPr sz="3000">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43000"/>
            <a:ext cx="5689600" cy="5562600"/>
          </a:xfrm>
        </p:spPr>
        <p:txBody>
          <a:bodyPr/>
          <a:lstStyle>
            <a:lvl1pPr>
              <a:spcBef>
                <a:spcPts val="0"/>
              </a:spcBef>
              <a:buClr>
                <a:schemeClr val="tx1"/>
              </a:buClr>
              <a:defRPr sz="3400">
                <a:latin typeface="Arial Narrow" pitchFamily="34" charset="0"/>
              </a:defRPr>
            </a:lvl1pPr>
            <a:lvl2pPr>
              <a:spcBef>
                <a:spcPts val="0"/>
              </a:spcBef>
              <a:buClr>
                <a:schemeClr val="tx1"/>
              </a:buClr>
              <a:defRPr sz="3400">
                <a:latin typeface="Arial Narrow" pitchFamily="34" charset="0"/>
              </a:defRPr>
            </a:lvl2pPr>
            <a:lvl3pPr>
              <a:spcBef>
                <a:spcPts val="0"/>
              </a:spcBef>
              <a:buClr>
                <a:schemeClr val="tx1"/>
              </a:buClr>
              <a:defRPr sz="3200">
                <a:latin typeface="Arial Narrow" pitchFamily="34" charset="0"/>
              </a:defRPr>
            </a:lvl3pPr>
            <a:lvl4pPr>
              <a:spcBef>
                <a:spcPts val="0"/>
              </a:spcBef>
              <a:buClr>
                <a:schemeClr val="tx1"/>
              </a:buClr>
              <a:defRPr sz="3200">
                <a:latin typeface="Arial Narrow" pitchFamily="34" charset="0"/>
              </a:defRPr>
            </a:lvl4pPr>
            <a:lvl5pPr>
              <a:spcBef>
                <a:spcPts val="0"/>
              </a:spcBef>
              <a:buClr>
                <a:schemeClr val="tx1"/>
              </a:buClr>
              <a:defRPr sz="3000">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2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5486400"/>
            <a:ext cx="5386917"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5486400"/>
            <a:ext cx="5389033"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AD7864F-F19B-E57B-7BDC-622051C63619}"/>
              </a:ext>
            </a:extLst>
          </p:cNvPr>
          <p:cNvSpPr>
            <a:spLocks noGrp="1"/>
          </p:cNvSpPr>
          <p:nvPr>
            <p:ph type="dt" sz="half" idx="10"/>
          </p:nvPr>
        </p:nvSpPr>
        <p:spPr>
          <a:xfrm>
            <a:off x="609600" y="6421438"/>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928D1B9B-BBD1-40B9-B99E-923E96B0EA1D}" type="datetimeFigureOut">
              <a:rPr lang="en-US"/>
              <a:pPr>
                <a:defRPr/>
              </a:pPr>
              <a:t>10/5/2022</a:t>
            </a:fld>
            <a:endParaRPr lang="en-US"/>
          </a:p>
        </p:txBody>
      </p:sp>
      <p:sp>
        <p:nvSpPr>
          <p:cNvPr id="8" name="Footer Placeholder 7">
            <a:extLst>
              <a:ext uri="{FF2B5EF4-FFF2-40B4-BE49-F238E27FC236}">
                <a16:creationId xmlns:a16="http://schemas.microsoft.com/office/drawing/2014/main" xmlns="" id="{6C557010-248C-57E7-A932-C5E38FDDDF0C}"/>
              </a:ext>
            </a:extLst>
          </p:cNvPr>
          <p:cNvSpPr>
            <a:spLocks noGrp="1"/>
          </p:cNvSpPr>
          <p:nvPr>
            <p:ph type="ftr" sz="quarter" idx="11"/>
          </p:nvPr>
        </p:nvSpPr>
        <p:spPr>
          <a:xfrm>
            <a:off x="4165600" y="6421438"/>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9" name="Slide Number Placeholder 8">
            <a:extLst>
              <a:ext uri="{FF2B5EF4-FFF2-40B4-BE49-F238E27FC236}">
                <a16:creationId xmlns:a16="http://schemas.microsoft.com/office/drawing/2014/main" xmlns="" id="{1942BBA1-2A9B-75F5-687C-FFADAEB394D0}"/>
              </a:ext>
            </a:extLst>
          </p:cNvPr>
          <p:cNvSpPr>
            <a:spLocks noGrp="1"/>
          </p:cNvSpPr>
          <p:nvPr>
            <p:ph type="sldNum" sz="quarter" idx="12"/>
          </p:nvPr>
        </p:nvSpPr>
        <p:spPr>
          <a:xfrm>
            <a:off x="10871200" y="6421438"/>
            <a:ext cx="1016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CFE3C1A-F99D-4FF1-AE0B-1E2768A574B7}" type="slidenum">
              <a:rPr lang="en-US" altLang="en-US"/>
              <a:pPr/>
              <a:t>‹#›</a:t>
            </a:fld>
            <a:endParaRPr lang="en-US" altLang="en-US"/>
          </a:p>
        </p:txBody>
      </p:sp>
    </p:spTree>
    <p:extLst>
      <p:ext uri="{BB962C8B-B14F-4D97-AF65-F5344CB8AC3E}">
        <p14:creationId xmlns:p14="http://schemas.microsoft.com/office/powerpoint/2010/main" val="1422573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lstStyle>
            <a:lvl1pPr algn="l">
              <a:defRPr sz="4600"/>
            </a:lvl1pPr>
          </a:lstStyle>
          <a:p>
            <a:r>
              <a:rPr lang="en-US"/>
              <a:t>Click to edit Master title style</a:t>
            </a:r>
          </a:p>
        </p:txBody>
      </p:sp>
      <p:sp>
        <p:nvSpPr>
          <p:cNvPr id="3" name="Date Placeholder 6">
            <a:extLst>
              <a:ext uri="{FF2B5EF4-FFF2-40B4-BE49-F238E27FC236}">
                <a16:creationId xmlns:a16="http://schemas.microsoft.com/office/drawing/2014/main" xmlns="" id="{A3486F8F-7684-E598-A1E1-E9A5E7659029}"/>
              </a:ext>
            </a:extLst>
          </p:cNvPr>
          <p:cNvSpPr>
            <a:spLocks noGrp="1"/>
          </p:cNvSpPr>
          <p:nvPr>
            <p:ph type="dt" sz="half" idx="10"/>
          </p:nvPr>
        </p:nvSpPr>
        <p:spPr>
          <a:xfrm>
            <a:off x="609600" y="6421438"/>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E6F30E0B-665A-4738-B927-8436ADB3D3DD}" type="datetimeFigureOut">
              <a:rPr lang="en-US"/>
              <a:pPr>
                <a:defRPr/>
              </a:pPr>
              <a:t>10/5/2022</a:t>
            </a:fld>
            <a:endParaRPr lang="en-US"/>
          </a:p>
        </p:txBody>
      </p:sp>
      <p:sp>
        <p:nvSpPr>
          <p:cNvPr id="4" name="Slide Number Placeholder 7">
            <a:extLst>
              <a:ext uri="{FF2B5EF4-FFF2-40B4-BE49-F238E27FC236}">
                <a16:creationId xmlns:a16="http://schemas.microsoft.com/office/drawing/2014/main" xmlns="" id="{B7DD172D-28AF-7EC0-8E72-BCF7FD0BE18F}"/>
              </a:ext>
            </a:extLst>
          </p:cNvPr>
          <p:cNvSpPr>
            <a:spLocks noGrp="1"/>
          </p:cNvSpPr>
          <p:nvPr>
            <p:ph type="sldNum" sz="quarter" idx="11"/>
          </p:nvPr>
        </p:nvSpPr>
        <p:spPr>
          <a:xfrm>
            <a:off x="10871200" y="6421438"/>
            <a:ext cx="1016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A7F6E26-4B4E-4EB3-9AFA-AEEC475830F7}" type="slidenum">
              <a:rPr lang="en-US" altLang="en-US"/>
              <a:pPr/>
              <a:t>‹#›</a:t>
            </a:fld>
            <a:endParaRPr lang="en-US" altLang="en-US"/>
          </a:p>
        </p:txBody>
      </p:sp>
      <p:sp>
        <p:nvSpPr>
          <p:cNvPr id="5" name="Footer Placeholder 8">
            <a:extLst>
              <a:ext uri="{FF2B5EF4-FFF2-40B4-BE49-F238E27FC236}">
                <a16:creationId xmlns:a16="http://schemas.microsoft.com/office/drawing/2014/main" xmlns="" id="{66E017F3-F069-56F5-9A08-9BF6FBAA8D4F}"/>
              </a:ext>
            </a:extLst>
          </p:cNvPr>
          <p:cNvSpPr>
            <a:spLocks noGrp="1"/>
          </p:cNvSpPr>
          <p:nvPr>
            <p:ph type="ftr" sz="quarter" idx="12"/>
          </p:nvPr>
        </p:nvSpPr>
        <p:spPr>
          <a:xfrm>
            <a:off x="4165600" y="6421438"/>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Tree>
    <p:extLst>
      <p:ext uri="{BB962C8B-B14F-4D97-AF65-F5344CB8AC3E}">
        <p14:creationId xmlns:p14="http://schemas.microsoft.com/office/powerpoint/2010/main" val="1934393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B98E0F-22D6-3A0C-8F69-40AF5BC3AB0C}"/>
              </a:ext>
            </a:extLst>
          </p:cNvPr>
          <p:cNvSpPr>
            <a:spLocks noGrp="1"/>
          </p:cNvSpPr>
          <p:nvPr>
            <p:ph type="dt" sz="half" idx="10"/>
          </p:nvPr>
        </p:nvSpPr>
        <p:spPr>
          <a:xfrm>
            <a:off x="609600" y="6421438"/>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57873A7A-EE85-4561-A002-5D0E2C165165}" type="datetimeFigureOut">
              <a:rPr lang="en-US"/>
              <a:pPr>
                <a:defRPr/>
              </a:pPr>
              <a:t>10/5/2022</a:t>
            </a:fld>
            <a:endParaRPr lang="en-US"/>
          </a:p>
        </p:txBody>
      </p:sp>
      <p:sp>
        <p:nvSpPr>
          <p:cNvPr id="3" name="Footer Placeholder 2">
            <a:extLst>
              <a:ext uri="{FF2B5EF4-FFF2-40B4-BE49-F238E27FC236}">
                <a16:creationId xmlns:a16="http://schemas.microsoft.com/office/drawing/2014/main" xmlns="" id="{B1173F5D-7B9D-1D2E-069C-59EF0D0F178D}"/>
              </a:ext>
            </a:extLst>
          </p:cNvPr>
          <p:cNvSpPr>
            <a:spLocks noGrp="1"/>
          </p:cNvSpPr>
          <p:nvPr>
            <p:ph type="ftr" sz="quarter" idx="11"/>
          </p:nvPr>
        </p:nvSpPr>
        <p:spPr>
          <a:xfrm>
            <a:off x="4165600" y="6421438"/>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Slide Number Placeholder 3">
            <a:extLst>
              <a:ext uri="{FF2B5EF4-FFF2-40B4-BE49-F238E27FC236}">
                <a16:creationId xmlns:a16="http://schemas.microsoft.com/office/drawing/2014/main" xmlns="" id="{E6506599-E1ED-6961-54EC-4EF22C55A4FA}"/>
              </a:ext>
            </a:extLst>
          </p:cNvPr>
          <p:cNvSpPr>
            <a:spLocks noGrp="1"/>
          </p:cNvSpPr>
          <p:nvPr>
            <p:ph type="sldNum" sz="quarter" idx="12"/>
          </p:nvPr>
        </p:nvSpPr>
        <p:spPr>
          <a:xfrm>
            <a:off x="10871200" y="6421438"/>
            <a:ext cx="1016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9DD54E6-A2FD-4088-92CC-E338C2F85DD4}" type="slidenum">
              <a:rPr lang="en-US" altLang="en-US"/>
              <a:pPr/>
              <a:t>‹#›</a:t>
            </a:fld>
            <a:endParaRPr lang="en-US" altLang="en-US"/>
          </a:p>
        </p:txBody>
      </p:sp>
    </p:spTree>
    <p:extLst>
      <p:ext uri="{BB962C8B-B14F-4D97-AF65-F5344CB8AC3E}">
        <p14:creationId xmlns:p14="http://schemas.microsoft.com/office/powerpoint/2010/main" val="175253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FCD74A7-AF3A-8E99-2747-421B7A83BCFB}"/>
              </a:ext>
            </a:extLst>
          </p:cNvPr>
          <p:cNvSpPr>
            <a:spLocks noGrp="1"/>
          </p:cNvSpPr>
          <p:nvPr>
            <p:ph type="dt" sz="half" idx="10"/>
          </p:nvPr>
        </p:nvSpPr>
        <p:spPr>
          <a:xfrm>
            <a:off x="609600" y="6421438"/>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43CDEE05-52C8-4ABD-B31B-0854020A235A}" type="datetimeFigureOut">
              <a:rPr lang="en-US"/>
              <a:pPr>
                <a:defRPr/>
              </a:pPr>
              <a:t>10/5/2022</a:t>
            </a:fld>
            <a:endParaRPr lang="en-US"/>
          </a:p>
        </p:txBody>
      </p:sp>
      <p:sp>
        <p:nvSpPr>
          <p:cNvPr id="6" name="Footer Placeholder 5">
            <a:extLst>
              <a:ext uri="{FF2B5EF4-FFF2-40B4-BE49-F238E27FC236}">
                <a16:creationId xmlns:a16="http://schemas.microsoft.com/office/drawing/2014/main" xmlns="" id="{82CCE88E-DA63-A544-6174-FF03870DED80}"/>
              </a:ext>
            </a:extLst>
          </p:cNvPr>
          <p:cNvSpPr>
            <a:spLocks noGrp="1"/>
          </p:cNvSpPr>
          <p:nvPr>
            <p:ph type="ftr" sz="quarter" idx="11"/>
          </p:nvPr>
        </p:nvSpPr>
        <p:spPr>
          <a:xfrm>
            <a:off x="4165600" y="6421438"/>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B8627219-7590-F063-EF81-FEE71C828B7F}"/>
              </a:ext>
            </a:extLst>
          </p:cNvPr>
          <p:cNvSpPr>
            <a:spLocks noGrp="1"/>
          </p:cNvSpPr>
          <p:nvPr>
            <p:ph type="sldNum" sz="quarter" idx="12"/>
          </p:nvPr>
        </p:nvSpPr>
        <p:spPr>
          <a:xfrm>
            <a:off x="10875963" y="6421438"/>
            <a:ext cx="1016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FE4EA9C-F616-4FE5-A94A-541CC13C25BF}" type="slidenum">
              <a:rPr lang="en-US" altLang="en-US"/>
              <a:pPr/>
              <a:t>‹#›</a:t>
            </a:fld>
            <a:endParaRPr lang="en-US" altLang="en-US"/>
          </a:p>
        </p:txBody>
      </p:sp>
    </p:spTree>
    <p:extLst>
      <p:ext uri="{BB962C8B-B14F-4D97-AF65-F5344CB8AC3E}">
        <p14:creationId xmlns:p14="http://schemas.microsoft.com/office/powerpoint/2010/main" val="2687179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a:extLst>
              <a:ext uri="{FF2B5EF4-FFF2-40B4-BE49-F238E27FC236}">
                <a16:creationId xmlns:a16="http://schemas.microsoft.com/office/drawing/2014/main" xmlns="" id="{BC85BB4A-AD5C-06C9-8E52-6CFBE54185B9}"/>
              </a:ext>
            </a:extLst>
          </p:cNvPr>
          <p:cNvSpPr>
            <a:spLocks noGrp="1"/>
          </p:cNvSpPr>
          <p:nvPr>
            <p:ph type="dt" sz="half" idx="10"/>
          </p:nvPr>
        </p:nvSpPr>
        <p:spPr>
          <a:xfrm>
            <a:off x="609600" y="6421438"/>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AB3B7013-395F-4AB3-ACDF-2FEC77E18761}" type="datetimeFigureOut">
              <a:rPr lang="en-US"/>
              <a:pPr>
                <a:defRPr/>
              </a:pPr>
              <a:t>10/5/2022</a:t>
            </a:fld>
            <a:endParaRPr lang="en-US"/>
          </a:p>
        </p:txBody>
      </p:sp>
      <p:sp>
        <p:nvSpPr>
          <p:cNvPr id="6" name="Footer Placeholder 5">
            <a:extLst>
              <a:ext uri="{FF2B5EF4-FFF2-40B4-BE49-F238E27FC236}">
                <a16:creationId xmlns:a16="http://schemas.microsoft.com/office/drawing/2014/main" xmlns="" id="{5B241932-496B-506E-56C5-27479251464E}"/>
              </a:ext>
            </a:extLst>
          </p:cNvPr>
          <p:cNvSpPr>
            <a:spLocks noGrp="1"/>
          </p:cNvSpPr>
          <p:nvPr>
            <p:ph type="ftr" sz="quarter" idx="11"/>
          </p:nvPr>
        </p:nvSpPr>
        <p:spPr>
          <a:xfrm>
            <a:off x="4165600" y="6421438"/>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9EC32814-7FF7-3A96-F6D2-FFCF57282991}"/>
              </a:ext>
            </a:extLst>
          </p:cNvPr>
          <p:cNvSpPr>
            <a:spLocks noGrp="1"/>
          </p:cNvSpPr>
          <p:nvPr>
            <p:ph type="sldNum" sz="quarter" idx="12"/>
          </p:nvPr>
        </p:nvSpPr>
        <p:spPr>
          <a:xfrm>
            <a:off x="10871200" y="6421438"/>
            <a:ext cx="1016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25251BA-41E6-467C-BF87-D4A5821DE721}" type="slidenum">
              <a:rPr lang="en-US" altLang="en-US"/>
              <a:pPr/>
              <a:t>‹#›</a:t>
            </a:fld>
            <a:endParaRPr lang="en-US" altLang="en-US"/>
          </a:p>
        </p:txBody>
      </p:sp>
    </p:spTree>
    <p:extLst>
      <p:ext uri="{BB962C8B-B14F-4D97-AF65-F5344CB8AC3E}">
        <p14:creationId xmlns:p14="http://schemas.microsoft.com/office/powerpoint/2010/main" val="168876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xmlns="" id="{3B9C898A-583B-4938-83D7-534639E3A954}"/>
              </a:ext>
            </a:extLst>
          </p:cNvPr>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a:latin typeface="+mn-lt"/>
              <a:cs typeface="+mn-cs"/>
            </a:endParaRPr>
          </a:p>
        </p:txBody>
      </p:sp>
      <p:sp>
        <p:nvSpPr>
          <p:cNvPr id="16" name="Freeform 15">
            <a:extLst>
              <a:ext uri="{FF2B5EF4-FFF2-40B4-BE49-F238E27FC236}">
                <a16:creationId xmlns:a16="http://schemas.microsoft.com/office/drawing/2014/main" xmlns="" id="{190CA3D5-820A-4FA4-AE92-773B3B30EE8B}"/>
              </a:ext>
            </a:extLst>
          </p:cNvPr>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a:latin typeface="+mn-lt"/>
              <a:cs typeface="+mn-cs"/>
            </a:endParaRPr>
          </a:p>
        </p:txBody>
      </p:sp>
      <p:sp>
        <p:nvSpPr>
          <p:cNvPr id="1028" name="Title Placeholder 8">
            <a:extLst>
              <a:ext uri="{FF2B5EF4-FFF2-40B4-BE49-F238E27FC236}">
                <a16:creationId xmlns:a16="http://schemas.microsoft.com/office/drawing/2014/main" xmlns="" id="{694B1FB8-485F-8F4A-F287-67BB2F9B05EB}"/>
              </a:ext>
            </a:extLst>
          </p:cNvPr>
          <p:cNvSpPr>
            <a:spLocks noGrp="1"/>
          </p:cNvSpPr>
          <p:nvPr>
            <p:ph type="title"/>
          </p:nvPr>
        </p:nvSpPr>
        <p:spPr bwMode="auto">
          <a:xfrm>
            <a:off x="304800" y="152400"/>
            <a:ext cx="1158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xmlns="" id="{E94CB713-ED07-E76B-F58E-15C4E73DC98F}"/>
              </a:ext>
            </a:extLst>
          </p:cNvPr>
          <p:cNvSpPr>
            <a:spLocks noGrp="1"/>
          </p:cNvSpPr>
          <p:nvPr>
            <p:ph type="body" idx="1"/>
          </p:nvPr>
        </p:nvSpPr>
        <p:spPr bwMode="auto">
          <a:xfrm>
            <a:off x="304800" y="1143000"/>
            <a:ext cx="11582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91510" r:id="rId1"/>
    <p:sldLayoutId id="2147491511" r:id="rId2"/>
    <p:sldLayoutId id="2147491512" r:id="rId3"/>
    <p:sldLayoutId id="2147491513" r:id="rId4"/>
    <p:sldLayoutId id="2147491514" r:id="rId5"/>
    <p:sldLayoutId id="2147491515" r:id="rId6"/>
    <p:sldLayoutId id="2147491516" r:id="rId7"/>
    <p:sldLayoutId id="2147491517" r:id="rId8"/>
    <p:sldLayoutId id="2147491518" r:id="rId9"/>
    <p:sldLayoutId id="2147491519" r:id="rId10"/>
    <p:sldLayoutId id="2147491520" r:id="rId11"/>
  </p:sldLayoutIdLst>
  <p:transition/>
  <p:txStyles>
    <p:titleStyle>
      <a:lvl1pPr algn="ctr" rtl="0" eaLnBrk="0" fontAlgn="base" hangingPunct="0">
        <a:spcBef>
          <a:spcPct val="0"/>
        </a:spcBef>
        <a:spcAft>
          <a:spcPct val="0"/>
        </a:spcAft>
        <a:defRPr sz="5000" b="1" kern="1200">
          <a:solidFill>
            <a:srgbClr val="FFC000"/>
          </a:solidFill>
          <a:latin typeface="+mj-lt"/>
          <a:ea typeface="+mj-ea"/>
          <a:cs typeface="+mj-cs"/>
        </a:defRPr>
      </a:lvl1pPr>
      <a:lvl2pPr algn="ctr" rtl="0" eaLnBrk="0" fontAlgn="base" hangingPunct="0">
        <a:spcBef>
          <a:spcPct val="0"/>
        </a:spcBef>
        <a:spcAft>
          <a:spcPct val="0"/>
        </a:spcAft>
        <a:defRPr sz="5000" b="1">
          <a:solidFill>
            <a:srgbClr val="FFC000"/>
          </a:solidFill>
          <a:latin typeface="Franklin Gothic Book" pitchFamily="34" charset="0"/>
        </a:defRPr>
      </a:lvl2pPr>
      <a:lvl3pPr algn="ctr" rtl="0" eaLnBrk="0" fontAlgn="base" hangingPunct="0">
        <a:spcBef>
          <a:spcPct val="0"/>
        </a:spcBef>
        <a:spcAft>
          <a:spcPct val="0"/>
        </a:spcAft>
        <a:defRPr sz="5000" b="1">
          <a:solidFill>
            <a:srgbClr val="FFC000"/>
          </a:solidFill>
          <a:latin typeface="Franklin Gothic Book" pitchFamily="34" charset="0"/>
        </a:defRPr>
      </a:lvl3pPr>
      <a:lvl4pPr algn="ctr" rtl="0" eaLnBrk="0" fontAlgn="base" hangingPunct="0">
        <a:spcBef>
          <a:spcPct val="0"/>
        </a:spcBef>
        <a:spcAft>
          <a:spcPct val="0"/>
        </a:spcAft>
        <a:defRPr sz="5000" b="1">
          <a:solidFill>
            <a:srgbClr val="FFC000"/>
          </a:solidFill>
          <a:latin typeface="Franklin Gothic Book" pitchFamily="34" charset="0"/>
        </a:defRPr>
      </a:lvl4pPr>
      <a:lvl5pPr algn="ctr" rtl="0" eaLnBrk="0" fontAlgn="base" hangingPunct="0">
        <a:spcBef>
          <a:spcPct val="0"/>
        </a:spcBef>
        <a:spcAft>
          <a:spcPct val="0"/>
        </a:spcAft>
        <a:defRPr sz="5000" b="1">
          <a:solidFill>
            <a:srgbClr val="FFC000"/>
          </a:solidFill>
          <a:latin typeface="Franklin Gothic Book" pitchFamily="34" charset="0"/>
        </a:defRPr>
      </a:lvl5pPr>
      <a:lvl6pPr marL="457200" algn="ctr" rtl="0" fontAlgn="base">
        <a:spcBef>
          <a:spcPct val="0"/>
        </a:spcBef>
        <a:spcAft>
          <a:spcPct val="0"/>
        </a:spcAft>
        <a:defRPr sz="5000" b="1">
          <a:solidFill>
            <a:srgbClr val="FFC000"/>
          </a:solidFill>
          <a:latin typeface="Franklin Gothic Book" pitchFamily="34" charset="0"/>
        </a:defRPr>
      </a:lvl6pPr>
      <a:lvl7pPr marL="914400" algn="ctr" rtl="0" fontAlgn="base">
        <a:spcBef>
          <a:spcPct val="0"/>
        </a:spcBef>
        <a:spcAft>
          <a:spcPct val="0"/>
        </a:spcAft>
        <a:defRPr sz="5000" b="1">
          <a:solidFill>
            <a:srgbClr val="FFC000"/>
          </a:solidFill>
          <a:latin typeface="Franklin Gothic Book" pitchFamily="34" charset="0"/>
        </a:defRPr>
      </a:lvl7pPr>
      <a:lvl8pPr marL="1371600" algn="ctr" rtl="0" fontAlgn="base">
        <a:spcBef>
          <a:spcPct val="0"/>
        </a:spcBef>
        <a:spcAft>
          <a:spcPct val="0"/>
        </a:spcAft>
        <a:defRPr sz="5000" b="1">
          <a:solidFill>
            <a:srgbClr val="FFC000"/>
          </a:solidFill>
          <a:latin typeface="Franklin Gothic Book" pitchFamily="34" charset="0"/>
        </a:defRPr>
      </a:lvl8pPr>
      <a:lvl9pPr marL="1828800" algn="ctr" rtl="0" fontAlgn="base">
        <a:spcBef>
          <a:spcPct val="0"/>
        </a:spcBef>
        <a:spcAft>
          <a:spcPct val="0"/>
        </a:spcAft>
        <a:defRPr sz="5000" b="1">
          <a:solidFill>
            <a:srgbClr val="FFC000"/>
          </a:solidFill>
          <a:latin typeface="Franklin Gothic Book" pitchFamily="34" charset="0"/>
        </a:defRPr>
      </a:lvl9pPr>
    </p:titleStyle>
    <p:bodyStyle>
      <a:lvl1pPr marL="419100" indent="-382588" algn="l" rtl="0" eaLnBrk="0" fontAlgn="base" hangingPunct="0">
        <a:spcBef>
          <a:spcPct val="0"/>
        </a:spcBef>
        <a:spcAft>
          <a:spcPct val="0"/>
        </a:spcAft>
        <a:buClr>
          <a:schemeClr val="tx1"/>
        </a:buClr>
        <a:buSzPct val="80000"/>
        <a:buFont typeface="Wingdings 2" panose="05020102010507070707" pitchFamily="18" charset="2"/>
        <a:buChar char=""/>
        <a:defRPr sz="3400" kern="1200">
          <a:solidFill>
            <a:schemeClr val="tx1"/>
          </a:solidFill>
          <a:latin typeface="Arial Narrow" pitchFamily="34" charset="0"/>
          <a:ea typeface="+mn-ea"/>
          <a:cs typeface="+mn-cs"/>
        </a:defRPr>
      </a:lvl1pPr>
      <a:lvl2pPr marL="722313" indent="-273050" algn="l" rtl="0" eaLnBrk="0" fontAlgn="base" hangingPunct="0">
        <a:spcBef>
          <a:spcPct val="0"/>
        </a:spcBef>
        <a:spcAft>
          <a:spcPct val="0"/>
        </a:spcAft>
        <a:buClr>
          <a:schemeClr val="tx1"/>
        </a:buClr>
        <a:buSzPct val="90000"/>
        <a:buFont typeface="Wingdings 2" panose="05020102010507070707" pitchFamily="18" charset="2"/>
        <a:buChar char=""/>
        <a:defRPr sz="3400" kern="1200">
          <a:solidFill>
            <a:schemeClr val="tx1"/>
          </a:solidFill>
          <a:latin typeface="Arial Narrow" pitchFamily="34" charset="0"/>
          <a:ea typeface="+mn-ea"/>
          <a:cs typeface="+mn-cs"/>
        </a:defRPr>
      </a:lvl2pPr>
      <a:lvl3pPr marL="1004888" indent="-255588" algn="l" rtl="0" eaLnBrk="0" fontAlgn="base" hangingPunct="0">
        <a:spcBef>
          <a:spcPct val="0"/>
        </a:spcBef>
        <a:spcAft>
          <a:spcPct val="0"/>
        </a:spcAft>
        <a:buClr>
          <a:schemeClr val="tx1"/>
        </a:buClr>
        <a:buSzPct val="85000"/>
        <a:buFont typeface="Arial" panose="020B0604020202020204" pitchFamily="34" charset="0"/>
        <a:buChar char="○"/>
        <a:defRPr sz="3200" kern="1200">
          <a:solidFill>
            <a:schemeClr val="tx1"/>
          </a:solidFill>
          <a:latin typeface="Arial Narrow" pitchFamily="34" charset="0"/>
          <a:ea typeface="+mn-ea"/>
          <a:cs typeface="+mn-cs"/>
        </a:defRPr>
      </a:lvl3pPr>
      <a:lvl4pPr marL="1279525" indent="-236538" algn="l" rtl="0" eaLnBrk="0" fontAlgn="base" hangingPunct="0">
        <a:spcBef>
          <a:spcPct val="0"/>
        </a:spcBef>
        <a:spcAft>
          <a:spcPct val="0"/>
        </a:spcAft>
        <a:buClr>
          <a:schemeClr val="tx1"/>
        </a:buClr>
        <a:buSzPct val="90000"/>
        <a:buFont typeface="Wingdings 2" panose="05020102010507070707" pitchFamily="18" charset="2"/>
        <a:buChar char=""/>
        <a:defRPr sz="3200" kern="1200">
          <a:solidFill>
            <a:schemeClr val="tx1"/>
          </a:solidFill>
          <a:latin typeface="Arial Narrow" pitchFamily="34" charset="0"/>
          <a:ea typeface="+mn-ea"/>
          <a:cs typeface="+mn-cs"/>
        </a:defRPr>
      </a:lvl4pPr>
      <a:lvl5pPr marL="1489075" indent="-182563" algn="l" rtl="0" eaLnBrk="0" fontAlgn="base" hangingPunct="0">
        <a:spcBef>
          <a:spcPct val="0"/>
        </a:spcBef>
        <a:spcAft>
          <a:spcPct val="0"/>
        </a:spcAft>
        <a:buClr>
          <a:schemeClr val="tx1"/>
        </a:buClr>
        <a:buSzPct val="100000"/>
        <a:buFont typeface="Arial" panose="020B0604020202020204" pitchFamily="34" charset="0"/>
        <a:buChar char="-"/>
        <a:defRPr sz="3000" kern="1200">
          <a:solidFill>
            <a:schemeClr val="tx1"/>
          </a:solidFill>
          <a:latin typeface="Arial Narrow" pitchFamily="34" charset="0"/>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8DBD8C-BE1E-4494-BD6F-EF3B41733F33}"/>
              </a:ext>
            </a:extLst>
          </p:cNvPr>
          <p:cNvSpPr>
            <a:spLocks noGrp="1"/>
          </p:cNvSpPr>
          <p:nvPr>
            <p:ph type="ctrTitle"/>
          </p:nvPr>
        </p:nvSpPr>
        <p:spPr>
          <a:xfrm>
            <a:off x="430309" y="2764549"/>
            <a:ext cx="11277599" cy="1099730"/>
          </a:xfrm>
          <a:ln>
            <a:miter lim="800000"/>
            <a:headEnd/>
            <a:tailEnd/>
          </a:ln>
        </p:spPr>
        <p:txBody>
          <a:bodyPr/>
          <a:lstStyle/>
          <a:p>
            <a:pPr algn="ctr" eaLnBrk="1" fontAlgn="auto" hangingPunct="1">
              <a:lnSpc>
                <a:spcPts val="7300"/>
              </a:lnSpc>
              <a:spcAft>
                <a:spcPts val="0"/>
              </a:spcAft>
              <a:defRPr/>
            </a:pPr>
            <a:r>
              <a:rPr sz="7200" dirty="0">
                <a:solidFill>
                  <a:srgbClr val="00B0F0"/>
                </a:solidFill>
                <a:effectLst/>
                <a:latin typeface="+mn-lt"/>
              </a:rPr>
              <a:t>2 Corinthians </a:t>
            </a:r>
            <a:r>
              <a:rPr lang="en-US" sz="7200" dirty="0">
                <a:solidFill>
                  <a:srgbClr val="00B0F0"/>
                </a:solidFill>
                <a:effectLst/>
                <a:latin typeface="+mn-lt"/>
              </a:rPr>
              <a:t>8 &amp; 9</a:t>
            </a:r>
            <a:endParaRPr sz="7200" cap="none" dirty="0">
              <a:solidFill>
                <a:srgbClr val="00B0F0"/>
              </a:solidFill>
              <a:effectLst/>
              <a:latin typeface="+mn-lt"/>
            </a:endParaRPr>
          </a:p>
        </p:txBody>
      </p:sp>
      <p:sp>
        <p:nvSpPr>
          <p:cNvPr id="14339" name="Content Placeholder 2">
            <a:extLst>
              <a:ext uri="{FF2B5EF4-FFF2-40B4-BE49-F238E27FC236}">
                <a16:creationId xmlns:a16="http://schemas.microsoft.com/office/drawing/2014/main" xmlns="" id="{AEA5E58C-00BC-CB1E-8AA9-5B51CC0A3CCD}"/>
              </a:ext>
            </a:extLst>
          </p:cNvPr>
          <p:cNvSpPr txBox="1">
            <a:spLocks/>
          </p:cNvSpPr>
          <p:nvPr/>
        </p:nvSpPr>
        <p:spPr bwMode="auto">
          <a:xfrm>
            <a:off x="2312988" y="3864279"/>
            <a:ext cx="75660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gn="ctr">
              <a:lnSpc>
                <a:spcPts val="4200"/>
              </a:lnSpc>
              <a:spcAft>
                <a:spcPts val="1200"/>
              </a:spcAft>
              <a:buClr>
                <a:srgbClr val="FFFFFF"/>
              </a:buClr>
              <a:buFont typeface="Wingdings 2" panose="05020102010507070707" pitchFamily="18" charset="2"/>
              <a:buNone/>
            </a:pPr>
            <a:r>
              <a:rPr lang="en-GB" altLang="en-US" sz="4800" b="1" dirty="0">
                <a:solidFill>
                  <a:srgbClr val="FFC000"/>
                </a:solidFill>
                <a:latin typeface="Arial" panose="020B0604020202020204" pitchFamily="34" charset="0"/>
              </a:rPr>
              <a:t>Grace to Give</a:t>
            </a:r>
            <a:endParaRPr lang="en-US" altLang="en-US" sz="4800" b="1" dirty="0">
              <a:solidFill>
                <a:srgbClr val="FFC000"/>
              </a:solidFill>
              <a:latin typeface="Arial"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1" y="146050"/>
            <a:ext cx="5323840"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Font typeface="Wingdings 2" panose="05020102010507070707" pitchFamily="18" charset="2"/>
              <a:buNone/>
            </a:pPr>
            <a:r>
              <a:rPr lang="en-GB" altLang="en-US" sz="4400" b="1" dirty="0"/>
              <a:t>God wants Christians to be generous</a:t>
            </a:r>
          </a:p>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There will be great opportunities to be generous</a:t>
            </a:r>
          </a:p>
          <a:p>
            <a:pPr>
              <a:lnSpc>
                <a:spcPts val="4300"/>
              </a:lnSpc>
              <a:spcAft>
                <a:spcPts val="1200"/>
              </a:spcAft>
              <a:buClr>
                <a:srgbClr val="FFFFFF"/>
              </a:buClr>
              <a:buNone/>
            </a:pPr>
            <a:endParaRPr lang="en-GB" altLang="en-US" sz="4400" b="1" dirty="0"/>
          </a:p>
          <a:p>
            <a:pPr>
              <a:lnSpc>
                <a:spcPts val="4300"/>
              </a:lnSpc>
              <a:spcAft>
                <a:spcPts val="1200"/>
              </a:spcAft>
              <a:buClr>
                <a:srgbClr val="FFFFFF"/>
              </a:buClr>
              <a:buNone/>
            </a:pPr>
            <a:r>
              <a:rPr lang="en-GB" altLang="en-US" sz="4400" b="1" dirty="0"/>
              <a:t>When you do give, it can be very rewarding</a:t>
            </a:r>
            <a:endParaRPr lang="en-GB" altLang="en-US" sz="4400" dirty="0"/>
          </a:p>
        </p:txBody>
      </p:sp>
      <p:sp>
        <p:nvSpPr>
          <p:cNvPr id="5" name="Content Placeholder 2">
            <a:extLst>
              <a:ext uri="{FF2B5EF4-FFF2-40B4-BE49-F238E27FC236}">
                <a16:creationId xmlns:a16="http://schemas.microsoft.com/office/drawing/2014/main" xmlns="" id="{04615FDF-268A-4A5A-97AD-E72651CBEF1F}"/>
              </a:ext>
            </a:extLst>
          </p:cNvPr>
          <p:cNvSpPr txBox="1">
            <a:spLocks/>
          </p:cNvSpPr>
          <p:nvPr/>
        </p:nvSpPr>
        <p:spPr bwMode="auto">
          <a:xfrm>
            <a:off x="6553201" y="2813050"/>
            <a:ext cx="553719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r>
              <a:rPr lang="en-GB" altLang="en-US" sz="4400" b="1" dirty="0">
                <a:solidFill>
                  <a:srgbClr val="FFC000"/>
                </a:solidFill>
              </a:rPr>
              <a:t>But God gives us principles to guide </a:t>
            </a:r>
            <a:br>
              <a:rPr lang="en-GB" altLang="en-US" sz="4400" b="1" dirty="0">
                <a:solidFill>
                  <a:srgbClr val="FFC000"/>
                </a:solidFill>
              </a:rPr>
            </a:br>
            <a:r>
              <a:rPr lang="en-GB" altLang="en-US" sz="4400" b="1" dirty="0">
                <a:solidFill>
                  <a:srgbClr val="FFC000"/>
                </a:solidFill>
              </a:rPr>
              <a:t>how we go about giving</a:t>
            </a:r>
            <a:endParaRPr lang="en-GB" altLang="en-US" sz="4400" dirty="0">
              <a:solidFill>
                <a:srgbClr val="FFC000"/>
              </a:solidFill>
            </a:endParaRPr>
          </a:p>
        </p:txBody>
      </p:sp>
    </p:spTree>
    <p:extLst>
      <p:ext uri="{BB962C8B-B14F-4D97-AF65-F5344CB8AC3E}">
        <p14:creationId xmlns:p14="http://schemas.microsoft.com/office/powerpoint/2010/main" val="229716364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8:1 </a:t>
            </a:r>
            <a:r>
              <a:rPr lang="en-GB" altLang="en-US" sz="4400" dirty="0"/>
              <a:t>Now I want you to know, dear brothers and sisters, what </a:t>
            </a:r>
            <a:r>
              <a:rPr lang="en-GB" altLang="en-US" sz="4400" dirty="0">
                <a:solidFill>
                  <a:srgbClr val="FFC000"/>
                </a:solidFill>
              </a:rPr>
              <a:t>God in his kindness </a:t>
            </a:r>
            <a:r>
              <a:rPr lang="en-GB" altLang="en-US" sz="4400" dirty="0"/>
              <a:t>has done through the churches in Macedonia.</a:t>
            </a:r>
          </a:p>
        </p:txBody>
      </p:sp>
    </p:spTree>
    <p:extLst>
      <p:ext uri="{BB962C8B-B14F-4D97-AF65-F5344CB8AC3E}">
        <p14:creationId xmlns:p14="http://schemas.microsoft.com/office/powerpoint/2010/main" val="260216674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8:1 </a:t>
            </a:r>
            <a:r>
              <a:rPr lang="en-GB" altLang="en-US" sz="4400" dirty="0"/>
              <a:t>Now I want you to know, dear brothers and sisters, what </a:t>
            </a:r>
            <a:r>
              <a:rPr lang="en-GB" altLang="en-US" sz="4400" dirty="0">
                <a:solidFill>
                  <a:srgbClr val="FFC000"/>
                </a:solidFill>
              </a:rPr>
              <a:t>God in his </a:t>
            </a:r>
            <a:r>
              <a:rPr lang="en-GB" altLang="en-US" sz="4400" b="1" dirty="0">
                <a:solidFill>
                  <a:srgbClr val="FFC000"/>
                </a:solidFill>
              </a:rPr>
              <a:t>grace</a:t>
            </a:r>
            <a:r>
              <a:rPr lang="en-GB" altLang="en-US" sz="4400" dirty="0">
                <a:solidFill>
                  <a:srgbClr val="FFC000"/>
                </a:solidFill>
              </a:rPr>
              <a:t> </a:t>
            </a:r>
            <a:r>
              <a:rPr lang="en-GB" altLang="en-US" sz="4400" dirty="0"/>
              <a:t>has done through the churches in Macedonia.</a:t>
            </a:r>
          </a:p>
        </p:txBody>
      </p:sp>
      <p:sp>
        <p:nvSpPr>
          <p:cNvPr id="3" name="Text Box 4">
            <a:extLst>
              <a:ext uri="{FF2B5EF4-FFF2-40B4-BE49-F238E27FC236}">
                <a16:creationId xmlns:a16="http://schemas.microsoft.com/office/drawing/2014/main" xmlns="" id="{F90143E7-3956-403D-9B3E-1C88E7FAFAC4}"/>
              </a:ext>
            </a:extLst>
          </p:cNvPr>
          <p:cNvSpPr txBox="1">
            <a:spLocks noChangeArrowheads="1"/>
          </p:cNvSpPr>
          <p:nvPr/>
        </p:nvSpPr>
        <p:spPr bwMode="auto">
          <a:xfrm>
            <a:off x="2843453" y="2830671"/>
            <a:ext cx="5005148" cy="1410018"/>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God’s grace is at the heart of giving</a:t>
            </a:r>
            <a:endParaRPr lang="en-US" altLang="en-US" sz="4600" b="0" dirty="0">
              <a:latin typeface="Arial Narrow" panose="020B0606020202030204" pitchFamily="34" charset="0"/>
            </a:endParaRPr>
          </a:p>
        </p:txBody>
      </p:sp>
      <p:sp>
        <p:nvSpPr>
          <p:cNvPr id="4" name="Text Box 4">
            <a:extLst>
              <a:ext uri="{FF2B5EF4-FFF2-40B4-BE49-F238E27FC236}">
                <a16:creationId xmlns:a16="http://schemas.microsoft.com/office/drawing/2014/main" xmlns="" id="{E99353A4-4B5D-4E25-8B1E-8CDB943F6B9B}"/>
              </a:ext>
            </a:extLst>
          </p:cNvPr>
          <p:cNvSpPr txBox="1">
            <a:spLocks noChangeArrowheads="1"/>
          </p:cNvSpPr>
          <p:nvPr/>
        </p:nvSpPr>
        <p:spPr bwMode="auto">
          <a:xfrm>
            <a:off x="779304" y="4576959"/>
            <a:ext cx="4365390"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How God has been generous with us</a:t>
            </a:r>
            <a:endParaRPr lang="en-US" altLang="en-US" sz="4400" b="0" dirty="0">
              <a:latin typeface="Arial Narrow" panose="020B0606020202030204" pitchFamily="34" charset="0"/>
            </a:endParaRPr>
          </a:p>
        </p:txBody>
      </p:sp>
      <p:sp>
        <p:nvSpPr>
          <p:cNvPr id="5" name="Text Box 4">
            <a:extLst>
              <a:ext uri="{FF2B5EF4-FFF2-40B4-BE49-F238E27FC236}">
                <a16:creationId xmlns:a16="http://schemas.microsoft.com/office/drawing/2014/main" xmlns="" id="{09CBF544-6262-44A0-B654-8AA38B2EB1A1}"/>
              </a:ext>
            </a:extLst>
          </p:cNvPr>
          <p:cNvSpPr txBox="1">
            <a:spLocks noChangeArrowheads="1"/>
          </p:cNvSpPr>
          <p:nvPr/>
        </p:nvSpPr>
        <p:spPr bwMode="auto">
          <a:xfrm>
            <a:off x="5535136" y="4576959"/>
            <a:ext cx="5972017"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How God empowers us to be generous with others</a:t>
            </a:r>
            <a:endParaRPr lang="en-US" altLang="en-US" sz="4400" b="0" dirty="0">
              <a:latin typeface="Arial Narrow" panose="020B0606020202030204" pitchFamily="34" charset="0"/>
            </a:endParaRPr>
          </a:p>
        </p:txBody>
      </p:sp>
    </p:spTree>
    <p:extLst>
      <p:ext uri="{BB962C8B-B14F-4D97-AF65-F5344CB8AC3E}">
        <p14:creationId xmlns:p14="http://schemas.microsoft.com/office/powerpoint/2010/main" val="38518050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8:1 </a:t>
            </a:r>
            <a:r>
              <a:rPr lang="en-GB" altLang="en-US" sz="4400" dirty="0"/>
              <a:t>Now I want you to know, dear brothers and sisters, what God in his grace has done through the churches in Macedonia. 2 They are being tested by many troubles, and they are very poor. But they are also filled with abundant joy, which has overflowed in </a:t>
            </a:r>
            <a:r>
              <a:rPr lang="en-GB" altLang="en-US" sz="4400" dirty="0">
                <a:solidFill>
                  <a:srgbClr val="FFC000"/>
                </a:solidFill>
              </a:rPr>
              <a:t>rich generosity</a:t>
            </a:r>
            <a:r>
              <a:rPr lang="en-GB" altLang="en-US" sz="4400" dirty="0"/>
              <a:t>.</a:t>
            </a:r>
          </a:p>
        </p:txBody>
      </p:sp>
      <p:sp>
        <p:nvSpPr>
          <p:cNvPr id="4" name="Text Box 4">
            <a:extLst>
              <a:ext uri="{FF2B5EF4-FFF2-40B4-BE49-F238E27FC236}">
                <a16:creationId xmlns:a16="http://schemas.microsoft.com/office/drawing/2014/main" xmlns="" id="{19FEA849-53E8-433A-AEA4-CF48BB93FB09}"/>
              </a:ext>
            </a:extLst>
          </p:cNvPr>
          <p:cNvSpPr txBox="1">
            <a:spLocks noChangeArrowheads="1"/>
          </p:cNvSpPr>
          <p:nvPr/>
        </p:nvSpPr>
        <p:spPr bwMode="auto">
          <a:xfrm>
            <a:off x="3522782" y="3745071"/>
            <a:ext cx="6825178"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isn’t bound by our circumstances</a:t>
            </a:r>
            <a:endParaRPr lang="en-US" altLang="en-US" sz="4600" b="0" dirty="0">
              <a:latin typeface="Arial Narrow" panose="020B0606020202030204" pitchFamily="34" charset="0"/>
            </a:endParaRPr>
          </a:p>
        </p:txBody>
      </p:sp>
    </p:spTree>
    <p:extLst>
      <p:ext uri="{BB962C8B-B14F-4D97-AF65-F5344CB8AC3E}">
        <p14:creationId xmlns:p14="http://schemas.microsoft.com/office/powerpoint/2010/main" val="2263554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8:1 </a:t>
            </a:r>
            <a:r>
              <a:rPr lang="en-GB" altLang="en-US" sz="4400" dirty="0"/>
              <a:t>Now I want you to know, dear brothers and sisters, what God in his grace has done through the churches in Macedonia. 2 They are being </a:t>
            </a:r>
            <a:r>
              <a:rPr lang="en-GB" altLang="en-US" sz="4400" dirty="0">
                <a:solidFill>
                  <a:srgbClr val="FFC000"/>
                </a:solidFill>
              </a:rPr>
              <a:t>tested by many troubles</a:t>
            </a:r>
            <a:r>
              <a:rPr lang="en-GB" altLang="en-US" sz="4400" dirty="0"/>
              <a:t>, and they are </a:t>
            </a:r>
            <a:r>
              <a:rPr lang="en-GB" altLang="en-US" sz="4400" dirty="0">
                <a:solidFill>
                  <a:srgbClr val="FFC000"/>
                </a:solidFill>
              </a:rPr>
              <a:t>very poor</a:t>
            </a:r>
            <a:r>
              <a:rPr lang="en-GB" altLang="en-US" sz="4400" dirty="0"/>
              <a:t>. But they are also filled with abundant joy, which has overflowed in rich generosity.</a:t>
            </a:r>
          </a:p>
        </p:txBody>
      </p:sp>
      <p:sp>
        <p:nvSpPr>
          <p:cNvPr id="4" name="Text Box 4">
            <a:extLst>
              <a:ext uri="{FF2B5EF4-FFF2-40B4-BE49-F238E27FC236}">
                <a16:creationId xmlns:a16="http://schemas.microsoft.com/office/drawing/2014/main" xmlns="" id="{40696479-A526-464B-8663-162AA03F91D3}"/>
              </a:ext>
            </a:extLst>
          </p:cNvPr>
          <p:cNvSpPr txBox="1">
            <a:spLocks noChangeArrowheads="1"/>
          </p:cNvSpPr>
          <p:nvPr/>
        </p:nvSpPr>
        <p:spPr bwMode="auto">
          <a:xfrm>
            <a:off x="3522782" y="3745071"/>
            <a:ext cx="6825178"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isn’t bound by our circumstances</a:t>
            </a:r>
            <a:endParaRPr lang="en-US" altLang="en-US" sz="4600" b="0" dirty="0">
              <a:latin typeface="Arial Narrow" panose="020B0606020202030204" pitchFamily="34" charset="0"/>
            </a:endParaRPr>
          </a:p>
        </p:txBody>
      </p:sp>
    </p:spTree>
    <p:extLst>
      <p:ext uri="{BB962C8B-B14F-4D97-AF65-F5344CB8AC3E}">
        <p14:creationId xmlns:p14="http://schemas.microsoft.com/office/powerpoint/2010/main" val="241510396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8:1 </a:t>
            </a:r>
            <a:r>
              <a:rPr lang="en-GB" altLang="en-US" sz="4400" dirty="0"/>
              <a:t>Now I want you to know, dear brothers and sisters, what God in his grace has done through the churches in Macedonia. 2 They are being tested by many troubles, and they are very poor. But they are also filled with </a:t>
            </a:r>
            <a:r>
              <a:rPr lang="en-GB" altLang="en-US" sz="4400" dirty="0">
                <a:solidFill>
                  <a:srgbClr val="FFC000"/>
                </a:solidFill>
              </a:rPr>
              <a:t>abundant joy, which has overflowed in rich generosity</a:t>
            </a:r>
            <a:r>
              <a:rPr lang="en-GB" altLang="en-US" sz="4400" dirty="0"/>
              <a:t>.</a:t>
            </a:r>
          </a:p>
        </p:txBody>
      </p:sp>
      <p:sp>
        <p:nvSpPr>
          <p:cNvPr id="6" name="Text Box 4">
            <a:extLst>
              <a:ext uri="{FF2B5EF4-FFF2-40B4-BE49-F238E27FC236}">
                <a16:creationId xmlns:a16="http://schemas.microsoft.com/office/drawing/2014/main" xmlns="" id="{D3D9F290-EE81-483B-B59A-4ACFF1D5DC35}"/>
              </a:ext>
            </a:extLst>
          </p:cNvPr>
          <p:cNvSpPr txBox="1">
            <a:spLocks noChangeArrowheads="1"/>
          </p:cNvSpPr>
          <p:nvPr/>
        </p:nvSpPr>
        <p:spPr bwMode="auto">
          <a:xfrm>
            <a:off x="3522782" y="3745071"/>
            <a:ext cx="6825178"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isn’t bound by our circumstances</a:t>
            </a:r>
            <a:endParaRPr lang="en-US" altLang="en-US" sz="4600" b="0" dirty="0">
              <a:latin typeface="Arial Narrow" panose="020B0606020202030204" pitchFamily="34" charset="0"/>
            </a:endParaRPr>
          </a:p>
        </p:txBody>
      </p:sp>
    </p:spTree>
    <p:extLst>
      <p:ext uri="{BB962C8B-B14F-4D97-AF65-F5344CB8AC3E}">
        <p14:creationId xmlns:p14="http://schemas.microsoft.com/office/powerpoint/2010/main" val="11429971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8:1 </a:t>
            </a:r>
            <a:r>
              <a:rPr lang="en-GB" altLang="en-US" sz="4400" dirty="0"/>
              <a:t>Now I want you to know, dear brothers and sisters, what God in his grace has done through the churches in Macedonia. 2 They are being tested by many troubles, and they are very poor. But they are also filled with abundant joy, which has overflowed in rich generosity.</a:t>
            </a:r>
          </a:p>
        </p:txBody>
      </p:sp>
      <p:sp>
        <p:nvSpPr>
          <p:cNvPr id="4" name="Text Box 4">
            <a:extLst>
              <a:ext uri="{FF2B5EF4-FFF2-40B4-BE49-F238E27FC236}">
                <a16:creationId xmlns:a16="http://schemas.microsoft.com/office/drawing/2014/main" xmlns="" id="{81710513-1D16-47DD-9A87-6F0AE7862A36}"/>
              </a:ext>
            </a:extLst>
          </p:cNvPr>
          <p:cNvSpPr txBox="1">
            <a:spLocks noChangeArrowheads="1"/>
          </p:cNvSpPr>
          <p:nvPr/>
        </p:nvSpPr>
        <p:spPr bwMode="auto">
          <a:xfrm>
            <a:off x="3522782" y="3745071"/>
            <a:ext cx="6825178"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isn’t bound by our circumstances</a:t>
            </a:r>
            <a:endParaRPr lang="en-US" altLang="en-US" sz="4600" b="0" dirty="0">
              <a:latin typeface="Arial Narrow" panose="020B0606020202030204" pitchFamily="34" charset="0"/>
            </a:endParaRPr>
          </a:p>
        </p:txBody>
      </p:sp>
      <p:sp>
        <p:nvSpPr>
          <p:cNvPr id="6" name="Text Box 4">
            <a:extLst>
              <a:ext uri="{FF2B5EF4-FFF2-40B4-BE49-F238E27FC236}">
                <a16:creationId xmlns:a16="http://schemas.microsoft.com/office/drawing/2014/main" xmlns="" id="{DA5F57EC-7C49-41A6-9FFB-FCDEEDF69F3A}"/>
              </a:ext>
            </a:extLst>
          </p:cNvPr>
          <p:cNvSpPr txBox="1">
            <a:spLocks noChangeArrowheads="1"/>
          </p:cNvSpPr>
          <p:nvPr/>
        </p:nvSpPr>
        <p:spPr bwMode="auto">
          <a:xfrm>
            <a:off x="2440464" y="5331241"/>
            <a:ext cx="4365390"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It’s willing to give during hard times</a:t>
            </a:r>
            <a:endParaRPr lang="en-US" altLang="en-US" sz="4400" b="0" dirty="0">
              <a:latin typeface="Arial Narrow" panose="020B0606020202030204" pitchFamily="34" charset="0"/>
            </a:endParaRPr>
          </a:p>
        </p:txBody>
      </p:sp>
    </p:spTree>
    <p:extLst>
      <p:ext uri="{BB962C8B-B14F-4D97-AF65-F5344CB8AC3E}">
        <p14:creationId xmlns:p14="http://schemas.microsoft.com/office/powerpoint/2010/main" val="325782009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8:3 </a:t>
            </a:r>
            <a:r>
              <a:rPr lang="en-GB" altLang="en-US" sz="4400" dirty="0"/>
              <a:t>For I can testify that they gave not only what they could afford, but far more. And they did it of their own free will. </a:t>
            </a:r>
          </a:p>
        </p:txBody>
      </p:sp>
      <p:sp>
        <p:nvSpPr>
          <p:cNvPr id="4" name="Text Box 4">
            <a:extLst>
              <a:ext uri="{FF2B5EF4-FFF2-40B4-BE49-F238E27FC236}">
                <a16:creationId xmlns:a16="http://schemas.microsoft.com/office/drawing/2014/main" xmlns="" id="{81710513-1D16-47DD-9A87-6F0AE7862A36}"/>
              </a:ext>
            </a:extLst>
          </p:cNvPr>
          <p:cNvSpPr txBox="1">
            <a:spLocks noChangeArrowheads="1"/>
          </p:cNvSpPr>
          <p:nvPr/>
        </p:nvSpPr>
        <p:spPr bwMode="auto">
          <a:xfrm>
            <a:off x="3522782" y="3745071"/>
            <a:ext cx="6825178"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isn’t bound by our circumstances</a:t>
            </a:r>
            <a:endParaRPr lang="en-US" altLang="en-US" sz="4600" b="0" dirty="0">
              <a:latin typeface="Arial Narrow" panose="020B0606020202030204" pitchFamily="34" charset="0"/>
            </a:endParaRPr>
          </a:p>
        </p:txBody>
      </p:sp>
      <p:sp>
        <p:nvSpPr>
          <p:cNvPr id="6" name="Text Box 4">
            <a:extLst>
              <a:ext uri="{FF2B5EF4-FFF2-40B4-BE49-F238E27FC236}">
                <a16:creationId xmlns:a16="http://schemas.microsoft.com/office/drawing/2014/main" xmlns="" id="{A2EE71E9-4F2C-43E7-BFA8-C6BBFEF3C9B7}"/>
              </a:ext>
            </a:extLst>
          </p:cNvPr>
          <p:cNvSpPr txBox="1">
            <a:spLocks noChangeArrowheads="1"/>
          </p:cNvSpPr>
          <p:nvPr/>
        </p:nvSpPr>
        <p:spPr bwMode="auto">
          <a:xfrm>
            <a:off x="2440464" y="5331241"/>
            <a:ext cx="4365390"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It’s willing to give during hard times</a:t>
            </a:r>
            <a:endParaRPr lang="en-US" altLang="en-US" sz="4400" b="0" dirty="0">
              <a:latin typeface="Arial Narrow" panose="020B0606020202030204" pitchFamily="34" charset="0"/>
            </a:endParaRPr>
          </a:p>
        </p:txBody>
      </p:sp>
    </p:spTree>
    <p:extLst>
      <p:ext uri="{BB962C8B-B14F-4D97-AF65-F5344CB8AC3E}">
        <p14:creationId xmlns:p14="http://schemas.microsoft.com/office/powerpoint/2010/main" val="8615900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Romans 8:32 </a:t>
            </a:r>
            <a:r>
              <a:rPr lang="en-GB" altLang="en-US" sz="4400" dirty="0"/>
              <a:t>Since he did not spare even his own Son but gave him up for us all, won’t he also give us everything else?</a:t>
            </a:r>
          </a:p>
        </p:txBody>
      </p:sp>
      <p:sp>
        <p:nvSpPr>
          <p:cNvPr id="4" name="Text Box 4">
            <a:extLst>
              <a:ext uri="{FF2B5EF4-FFF2-40B4-BE49-F238E27FC236}">
                <a16:creationId xmlns:a16="http://schemas.microsoft.com/office/drawing/2014/main" xmlns="" id="{81710513-1D16-47DD-9A87-6F0AE7862A36}"/>
              </a:ext>
            </a:extLst>
          </p:cNvPr>
          <p:cNvSpPr txBox="1">
            <a:spLocks noChangeArrowheads="1"/>
          </p:cNvSpPr>
          <p:nvPr/>
        </p:nvSpPr>
        <p:spPr bwMode="auto">
          <a:xfrm>
            <a:off x="3522782" y="3745071"/>
            <a:ext cx="6825178"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isn’t bound by our circumstances</a:t>
            </a:r>
            <a:endParaRPr lang="en-US" altLang="en-US" sz="4600" b="0" dirty="0">
              <a:latin typeface="Arial Narrow" panose="020B0606020202030204" pitchFamily="34" charset="0"/>
            </a:endParaRPr>
          </a:p>
        </p:txBody>
      </p:sp>
      <p:sp>
        <p:nvSpPr>
          <p:cNvPr id="7" name="Text Box 4">
            <a:extLst>
              <a:ext uri="{FF2B5EF4-FFF2-40B4-BE49-F238E27FC236}">
                <a16:creationId xmlns:a16="http://schemas.microsoft.com/office/drawing/2014/main" xmlns="" id="{F4A6BA0A-5549-4018-91E9-E27715606CBE}"/>
              </a:ext>
            </a:extLst>
          </p:cNvPr>
          <p:cNvSpPr txBox="1">
            <a:spLocks noChangeArrowheads="1"/>
          </p:cNvSpPr>
          <p:nvPr/>
        </p:nvSpPr>
        <p:spPr bwMode="auto">
          <a:xfrm>
            <a:off x="2440464" y="5331241"/>
            <a:ext cx="4365390"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It’s willing to give during hard times</a:t>
            </a:r>
            <a:endParaRPr lang="en-US" altLang="en-US" sz="4400" b="0" dirty="0">
              <a:latin typeface="Arial Narrow" panose="020B0606020202030204" pitchFamily="34" charset="0"/>
            </a:endParaRPr>
          </a:p>
        </p:txBody>
      </p:sp>
    </p:spTree>
    <p:extLst>
      <p:ext uri="{BB962C8B-B14F-4D97-AF65-F5344CB8AC3E}">
        <p14:creationId xmlns:p14="http://schemas.microsoft.com/office/powerpoint/2010/main" val="380006654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xmlns="" id="{81710513-1D16-47DD-9A87-6F0AE7862A36}"/>
              </a:ext>
            </a:extLst>
          </p:cNvPr>
          <p:cNvSpPr txBox="1">
            <a:spLocks noChangeArrowheads="1"/>
          </p:cNvSpPr>
          <p:nvPr/>
        </p:nvSpPr>
        <p:spPr bwMode="auto">
          <a:xfrm>
            <a:off x="3522782" y="3745071"/>
            <a:ext cx="6825178"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isn’t bound by our circumstances</a:t>
            </a:r>
            <a:endParaRPr lang="en-US" altLang="en-US" sz="4600" b="0" dirty="0">
              <a:latin typeface="Arial Narrow" panose="020B0606020202030204" pitchFamily="34" charset="0"/>
            </a:endParaRPr>
          </a:p>
        </p:txBody>
      </p:sp>
      <p:sp>
        <p:nvSpPr>
          <p:cNvPr id="5" name="Text Box 4">
            <a:extLst>
              <a:ext uri="{FF2B5EF4-FFF2-40B4-BE49-F238E27FC236}">
                <a16:creationId xmlns:a16="http://schemas.microsoft.com/office/drawing/2014/main" xmlns="" id="{0FC76A63-F26C-49C0-9170-6F4544E5D6BF}"/>
              </a:ext>
            </a:extLst>
          </p:cNvPr>
          <p:cNvSpPr txBox="1">
            <a:spLocks noChangeArrowheads="1"/>
          </p:cNvSpPr>
          <p:nvPr/>
        </p:nvSpPr>
        <p:spPr bwMode="auto">
          <a:xfrm>
            <a:off x="2440464" y="5331241"/>
            <a:ext cx="4365390"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It’s willing to give during hard times</a:t>
            </a:r>
            <a:endParaRPr lang="en-US" altLang="en-US" sz="4400" b="0" dirty="0">
              <a:latin typeface="Arial Narrow" panose="020B0606020202030204" pitchFamily="34" charset="0"/>
            </a:endParaRPr>
          </a:p>
        </p:txBody>
      </p:sp>
      <p:sp>
        <p:nvSpPr>
          <p:cNvPr id="6" name="Text Box 4">
            <a:extLst>
              <a:ext uri="{FF2B5EF4-FFF2-40B4-BE49-F238E27FC236}">
                <a16:creationId xmlns:a16="http://schemas.microsoft.com/office/drawing/2014/main" xmlns="" id="{F3C931A8-C3FE-4653-8525-71E59B6118B1}"/>
              </a:ext>
            </a:extLst>
          </p:cNvPr>
          <p:cNvSpPr txBox="1">
            <a:spLocks noChangeArrowheads="1"/>
          </p:cNvSpPr>
          <p:nvPr/>
        </p:nvSpPr>
        <p:spPr bwMode="auto">
          <a:xfrm>
            <a:off x="7042944" y="5331240"/>
            <a:ext cx="4365390"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It’s </a:t>
            </a:r>
            <a:r>
              <a:rPr lang="en-GB" altLang="en-US" sz="4400" i="1" dirty="0">
                <a:latin typeface="Arial Narrow" panose="020B0606020202030204" pitchFamily="34" charset="0"/>
              </a:rPr>
              <a:t>eager</a:t>
            </a:r>
            <a:r>
              <a:rPr lang="en-GB" altLang="en-US" sz="4400" dirty="0">
                <a:latin typeface="Arial Narrow" panose="020B0606020202030204" pitchFamily="34" charset="0"/>
              </a:rPr>
              <a:t> to give during hard times</a:t>
            </a:r>
            <a:endParaRPr lang="en-US" altLang="en-US" sz="4400" b="0" dirty="0">
              <a:latin typeface="Arial Narrow" panose="020B0606020202030204" pitchFamily="34" charset="0"/>
            </a:endParaRPr>
          </a:p>
        </p:txBody>
      </p:sp>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8:4 </a:t>
            </a:r>
            <a:r>
              <a:rPr lang="en-GB" altLang="en-US" sz="4400" dirty="0"/>
              <a:t>They begged us again and again for the privilege of sharing in the gift for the believers in Jerusalem.</a:t>
            </a:r>
          </a:p>
        </p:txBody>
      </p:sp>
    </p:spTree>
    <p:extLst>
      <p:ext uri="{BB962C8B-B14F-4D97-AF65-F5344CB8AC3E}">
        <p14:creationId xmlns:p14="http://schemas.microsoft.com/office/powerpoint/2010/main" val="9177319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Font typeface="Wingdings 2" panose="05020102010507070707" pitchFamily="18" charset="2"/>
              <a:buNone/>
            </a:pPr>
            <a:r>
              <a:rPr lang="en-GB" altLang="en-US" sz="4400" b="1" dirty="0"/>
              <a:t>Principles that inform how Christians approach financial giving</a:t>
            </a:r>
          </a:p>
        </p:txBody>
      </p:sp>
    </p:spTree>
    <p:extLst>
      <p:ext uri="{BB962C8B-B14F-4D97-AF65-F5344CB8AC3E}">
        <p14:creationId xmlns:p14="http://schemas.microsoft.com/office/powerpoint/2010/main" val="206550074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8:8 </a:t>
            </a:r>
            <a:r>
              <a:rPr lang="en-GB" altLang="en-US" sz="4400" dirty="0"/>
              <a:t>I am not commanding you to do this…</a:t>
            </a:r>
            <a:br>
              <a:rPr lang="en-GB" altLang="en-US" sz="4400" dirty="0"/>
            </a:br>
            <a:r>
              <a:rPr lang="en-GB" altLang="en-US" sz="4400" dirty="0"/>
              <a:t>9 You know the generous grace of our Lord Jesus Christ. Though he was rich, yet for your sakes he became poor, so that by his poverty he could make you rich.</a:t>
            </a:r>
          </a:p>
        </p:txBody>
      </p:sp>
      <p:sp>
        <p:nvSpPr>
          <p:cNvPr id="4" name="Text Box 4">
            <a:extLst>
              <a:ext uri="{FF2B5EF4-FFF2-40B4-BE49-F238E27FC236}">
                <a16:creationId xmlns:a16="http://schemas.microsoft.com/office/drawing/2014/main" xmlns="" id="{81710513-1D16-47DD-9A87-6F0AE7862A36}"/>
              </a:ext>
            </a:extLst>
          </p:cNvPr>
          <p:cNvSpPr txBox="1">
            <a:spLocks noChangeArrowheads="1"/>
          </p:cNvSpPr>
          <p:nvPr/>
        </p:nvSpPr>
        <p:spPr bwMode="auto">
          <a:xfrm>
            <a:off x="3275678" y="3502025"/>
            <a:ext cx="5640643"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is inspired by Christ</a:t>
            </a:r>
            <a:endParaRPr lang="en-US" altLang="en-US" sz="4600" b="0" dirty="0">
              <a:latin typeface="Arial Narrow" panose="020B0606020202030204" pitchFamily="34" charset="0"/>
            </a:endParaRPr>
          </a:p>
        </p:txBody>
      </p:sp>
    </p:spTree>
    <p:extLst>
      <p:ext uri="{BB962C8B-B14F-4D97-AF65-F5344CB8AC3E}">
        <p14:creationId xmlns:p14="http://schemas.microsoft.com/office/powerpoint/2010/main" val="21562099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8:8 </a:t>
            </a:r>
            <a:r>
              <a:rPr lang="en-GB" altLang="en-US" sz="4400" dirty="0"/>
              <a:t>I am not commanding you to do this…</a:t>
            </a:r>
            <a:br>
              <a:rPr lang="en-GB" altLang="en-US" sz="4400" dirty="0"/>
            </a:br>
            <a:r>
              <a:rPr lang="en-GB" altLang="en-US" sz="4400" dirty="0"/>
              <a:t>9 You know the generous grace of our Lord Jesus Christ. </a:t>
            </a:r>
            <a:r>
              <a:rPr lang="en-GB" altLang="en-US" sz="4400" dirty="0">
                <a:solidFill>
                  <a:srgbClr val="FFC000"/>
                </a:solidFill>
              </a:rPr>
              <a:t>Though he was rich, yet for your sakes he became poor</a:t>
            </a:r>
            <a:r>
              <a:rPr lang="en-GB" altLang="en-US" sz="4400" dirty="0"/>
              <a:t>, so that by his poverty he could make you rich.</a:t>
            </a:r>
          </a:p>
        </p:txBody>
      </p:sp>
      <p:sp>
        <p:nvSpPr>
          <p:cNvPr id="4" name="Text Box 4">
            <a:extLst>
              <a:ext uri="{FF2B5EF4-FFF2-40B4-BE49-F238E27FC236}">
                <a16:creationId xmlns:a16="http://schemas.microsoft.com/office/drawing/2014/main" xmlns="" id="{81710513-1D16-47DD-9A87-6F0AE7862A36}"/>
              </a:ext>
            </a:extLst>
          </p:cNvPr>
          <p:cNvSpPr txBox="1">
            <a:spLocks noChangeArrowheads="1"/>
          </p:cNvSpPr>
          <p:nvPr/>
        </p:nvSpPr>
        <p:spPr bwMode="auto">
          <a:xfrm>
            <a:off x="3275678" y="3502025"/>
            <a:ext cx="5640643"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is inspired by Christ</a:t>
            </a:r>
            <a:endParaRPr lang="en-US" altLang="en-US" sz="4600" b="0" dirty="0">
              <a:latin typeface="Arial Narrow" panose="020B0606020202030204" pitchFamily="34" charset="0"/>
            </a:endParaRPr>
          </a:p>
        </p:txBody>
      </p:sp>
      <p:sp>
        <p:nvSpPr>
          <p:cNvPr id="5" name="Text Box 4">
            <a:extLst>
              <a:ext uri="{FF2B5EF4-FFF2-40B4-BE49-F238E27FC236}">
                <a16:creationId xmlns:a16="http://schemas.microsoft.com/office/drawing/2014/main" xmlns="" id="{4DD82588-523A-470E-9C30-0844B7426EA5}"/>
              </a:ext>
            </a:extLst>
          </p:cNvPr>
          <p:cNvSpPr txBox="1">
            <a:spLocks noChangeArrowheads="1"/>
          </p:cNvSpPr>
          <p:nvPr/>
        </p:nvSpPr>
        <p:spPr bwMode="auto">
          <a:xfrm>
            <a:off x="784214" y="5172217"/>
            <a:ext cx="5640642"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We feel a lot of guilt associated with giving…</a:t>
            </a:r>
            <a:endParaRPr lang="en-US" altLang="en-US" sz="4400" b="0" dirty="0">
              <a:latin typeface="Arial Narrow" panose="020B0606020202030204" pitchFamily="34" charset="0"/>
            </a:endParaRPr>
          </a:p>
        </p:txBody>
      </p:sp>
      <p:sp>
        <p:nvSpPr>
          <p:cNvPr id="6" name="Text Box 4">
            <a:extLst>
              <a:ext uri="{FF2B5EF4-FFF2-40B4-BE49-F238E27FC236}">
                <a16:creationId xmlns:a16="http://schemas.microsoft.com/office/drawing/2014/main" xmlns="" id="{03364BD8-ECDC-4B85-92BD-D2711FAA686C}"/>
              </a:ext>
            </a:extLst>
          </p:cNvPr>
          <p:cNvSpPr txBox="1">
            <a:spLocks noChangeArrowheads="1"/>
          </p:cNvSpPr>
          <p:nvPr/>
        </p:nvSpPr>
        <p:spPr bwMode="auto">
          <a:xfrm>
            <a:off x="6708048" y="5172216"/>
            <a:ext cx="4630511"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…but will that drive us to be generous?</a:t>
            </a:r>
            <a:endParaRPr lang="en-US" altLang="en-US" sz="4400" b="0" dirty="0">
              <a:latin typeface="Arial Narrow" panose="020B0606020202030204" pitchFamily="34" charset="0"/>
            </a:endParaRPr>
          </a:p>
        </p:txBody>
      </p:sp>
    </p:spTree>
    <p:extLst>
      <p:ext uri="{BB962C8B-B14F-4D97-AF65-F5344CB8AC3E}">
        <p14:creationId xmlns:p14="http://schemas.microsoft.com/office/powerpoint/2010/main" val="180498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8:12 </a:t>
            </a:r>
            <a:r>
              <a:rPr lang="en-GB" altLang="en-US" sz="4400" dirty="0"/>
              <a:t>Whatever you give is acceptable if you give it eagerly. And give according to what you have, not what you don’t have. 13 Of course, I don’t mean your giving should make life easy for others and hard for yourselves… </a:t>
            </a:r>
          </a:p>
        </p:txBody>
      </p:sp>
      <p:sp>
        <p:nvSpPr>
          <p:cNvPr id="4" name="Text Box 4">
            <a:extLst>
              <a:ext uri="{FF2B5EF4-FFF2-40B4-BE49-F238E27FC236}">
                <a16:creationId xmlns:a16="http://schemas.microsoft.com/office/drawing/2014/main" xmlns="" id="{81710513-1D16-47DD-9A87-6F0AE7862A36}"/>
              </a:ext>
            </a:extLst>
          </p:cNvPr>
          <p:cNvSpPr txBox="1">
            <a:spLocks noChangeArrowheads="1"/>
          </p:cNvSpPr>
          <p:nvPr/>
        </p:nvSpPr>
        <p:spPr bwMode="auto">
          <a:xfrm>
            <a:off x="2683411" y="3730625"/>
            <a:ext cx="6825178"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shares resources with those in need</a:t>
            </a:r>
            <a:endParaRPr lang="en-US" altLang="en-US" sz="4600" b="0" dirty="0">
              <a:latin typeface="Arial Narrow" panose="020B0606020202030204" pitchFamily="34" charset="0"/>
            </a:endParaRPr>
          </a:p>
        </p:txBody>
      </p:sp>
    </p:spTree>
    <p:extLst>
      <p:ext uri="{BB962C8B-B14F-4D97-AF65-F5344CB8AC3E}">
        <p14:creationId xmlns:p14="http://schemas.microsoft.com/office/powerpoint/2010/main" val="35479289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dirty="0"/>
              <a:t>…I only mean that there should be some equality. </a:t>
            </a:r>
            <a:br>
              <a:rPr lang="en-GB" altLang="en-US" sz="4400" dirty="0"/>
            </a:br>
            <a:r>
              <a:rPr lang="en-GB" altLang="en-US" sz="4400" dirty="0"/>
              <a:t>14 Right now you have plenty and can help those who are in need. Later, they will have plenty and can share with you when you need it. In this way, </a:t>
            </a:r>
            <a:r>
              <a:rPr lang="en-GB" altLang="en-US" sz="4400" dirty="0">
                <a:solidFill>
                  <a:srgbClr val="FFC000"/>
                </a:solidFill>
              </a:rPr>
              <a:t>things will be equal</a:t>
            </a:r>
            <a:r>
              <a:rPr lang="en-GB" altLang="en-US" sz="4400" dirty="0"/>
              <a:t>.</a:t>
            </a:r>
          </a:p>
        </p:txBody>
      </p:sp>
      <p:sp>
        <p:nvSpPr>
          <p:cNvPr id="6" name="Text Box 4">
            <a:extLst>
              <a:ext uri="{FF2B5EF4-FFF2-40B4-BE49-F238E27FC236}">
                <a16:creationId xmlns:a16="http://schemas.microsoft.com/office/drawing/2014/main" xmlns="" id="{35131F6E-42C1-4104-9F32-40A34CA0938B}"/>
              </a:ext>
            </a:extLst>
          </p:cNvPr>
          <p:cNvSpPr txBox="1">
            <a:spLocks noChangeArrowheads="1"/>
          </p:cNvSpPr>
          <p:nvPr/>
        </p:nvSpPr>
        <p:spPr bwMode="auto">
          <a:xfrm>
            <a:off x="2683411" y="3730625"/>
            <a:ext cx="6825178"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shares resources with those in need</a:t>
            </a:r>
            <a:endParaRPr lang="en-US" altLang="en-US" sz="4600" b="0" dirty="0">
              <a:latin typeface="Arial Narrow" panose="020B0606020202030204" pitchFamily="34" charset="0"/>
            </a:endParaRPr>
          </a:p>
        </p:txBody>
      </p:sp>
    </p:spTree>
    <p:extLst>
      <p:ext uri="{BB962C8B-B14F-4D97-AF65-F5344CB8AC3E}">
        <p14:creationId xmlns:p14="http://schemas.microsoft.com/office/powerpoint/2010/main" val="12326888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dirty="0"/>
              <a:t>…I only mean that there should be some equality. </a:t>
            </a:r>
            <a:br>
              <a:rPr lang="en-GB" altLang="en-US" sz="4400" dirty="0"/>
            </a:br>
            <a:r>
              <a:rPr lang="en-GB" altLang="en-US" sz="4400" dirty="0"/>
              <a:t>14 Right now you have plenty and can help those who are in need. Later, they will have plenty and can share with you when you need it. In this way, things will be equal.</a:t>
            </a:r>
          </a:p>
        </p:txBody>
      </p:sp>
      <p:sp>
        <p:nvSpPr>
          <p:cNvPr id="5" name="Text Box 4">
            <a:extLst>
              <a:ext uri="{FF2B5EF4-FFF2-40B4-BE49-F238E27FC236}">
                <a16:creationId xmlns:a16="http://schemas.microsoft.com/office/drawing/2014/main" xmlns="" id="{AE18AD1C-5FA5-400B-B0F0-236BDCF25C49}"/>
              </a:ext>
            </a:extLst>
          </p:cNvPr>
          <p:cNvSpPr txBox="1">
            <a:spLocks noChangeArrowheads="1"/>
          </p:cNvSpPr>
          <p:nvPr/>
        </p:nvSpPr>
        <p:spPr bwMode="auto">
          <a:xfrm>
            <a:off x="977424" y="5341602"/>
            <a:ext cx="4981416"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Most of us have a surplus we can share</a:t>
            </a:r>
            <a:endParaRPr lang="en-US" altLang="en-US" sz="4400" b="0" dirty="0">
              <a:latin typeface="Arial Narrow" panose="020B0606020202030204" pitchFamily="34" charset="0"/>
            </a:endParaRPr>
          </a:p>
        </p:txBody>
      </p:sp>
      <p:sp>
        <p:nvSpPr>
          <p:cNvPr id="6" name="Text Box 4">
            <a:extLst>
              <a:ext uri="{FF2B5EF4-FFF2-40B4-BE49-F238E27FC236}">
                <a16:creationId xmlns:a16="http://schemas.microsoft.com/office/drawing/2014/main" xmlns="" id="{35131F6E-42C1-4104-9F32-40A34CA0938B}"/>
              </a:ext>
            </a:extLst>
          </p:cNvPr>
          <p:cNvSpPr txBox="1">
            <a:spLocks noChangeArrowheads="1"/>
          </p:cNvSpPr>
          <p:nvPr/>
        </p:nvSpPr>
        <p:spPr bwMode="auto">
          <a:xfrm>
            <a:off x="2683411" y="3730625"/>
            <a:ext cx="6825178"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shares resources with those in need</a:t>
            </a:r>
            <a:endParaRPr lang="en-US" altLang="en-US" sz="4600" b="0" dirty="0">
              <a:latin typeface="Arial Narrow" panose="020B0606020202030204" pitchFamily="34" charset="0"/>
            </a:endParaRPr>
          </a:p>
        </p:txBody>
      </p:sp>
    </p:spTree>
    <p:extLst>
      <p:ext uri="{BB962C8B-B14F-4D97-AF65-F5344CB8AC3E}">
        <p14:creationId xmlns:p14="http://schemas.microsoft.com/office/powerpoint/2010/main" val="162962053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CB8F8CF-07D0-4561-BAD6-1F065FCAA858}"/>
              </a:ext>
            </a:extLst>
          </p:cNvPr>
          <p:cNvSpPr txBox="1">
            <a:spLocks/>
          </p:cNvSpPr>
          <p:nvPr/>
        </p:nvSpPr>
        <p:spPr bwMode="auto">
          <a:xfrm>
            <a:off x="6096000" y="254488"/>
            <a:ext cx="6096000" cy="542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2400"/>
              </a:spcAft>
              <a:buClr>
                <a:srgbClr val="FFFFFF"/>
              </a:buClr>
              <a:buNone/>
            </a:pPr>
            <a:r>
              <a:rPr lang="en-GB" altLang="en-US" sz="4400" dirty="0">
                <a:latin typeface="Times New Roman" panose="02020603050405020304" pitchFamily="18" charset="0"/>
                <a:cs typeface="Times New Roman" panose="02020603050405020304" pitchFamily="18" charset="0"/>
              </a:rPr>
              <a:t>“1 billion children </a:t>
            </a:r>
            <a:br>
              <a:rPr lang="en-GB" altLang="en-US" sz="4400" dirty="0">
                <a:latin typeface="Times New Roman" panose="02020603050405020304" pitchFamily="18" charset="0"/>
                <a:cs typeface="Times New Roman" panose="02020603050405020304" pitchFamily="18" charset="0"/>
              </a:rPr>
            </a:br>
            <a:r>
              <a:rPr lang="en-GB" altLang="en-US" sz="4400" dirty="0">
                <a:latin typeface="Times New Roman" panose="02020603050405020304" pitchFamily="18" charset="0"/>
                <a:cs typeface="Times New Roman" panose="02020603050405020304" pitchFamily="18" charset="0"/>
              </a:rPr>
              <a:t>world-wide are without access to education, health care, adequate housing, good nutrition, sanitation, or clean water.”</a:t>
            </a:r>
          </a:p>
          <a:p>
            <a:pPr>
              <a:lnSpc>
                <a:spcPts val="4300"/>
              </a:lnSpc>
              <a:spcAft>
                <a:spcPts val="1200"/>
              </a:spcAft>
              <a:buClr>
                <a:srgbClr val="FFFFFF"/>
              </a:buClr>
              <a:buNone/>
            </a:pPr>
            <a:r>
              <a:rPr lang="en-GB" altLang="en-US" sz="4400" dirty="0">
                <a:latin typeface="Times New Roman" panose="02020603050405020304" pitchFamily="18" charset="0"/>
                <a:cs typeface="Times New Roman" panose="02020603050405020304" pitchFamily="18" charset="0"/>
              </a:rPr>
              <a:t>“356 million children living in extreme poverty, forced to survive on $1.90/day.”</a:t>
            </a:r>
            <a:r>
              <a:rPr lang="en-GB" altLang="en-US" sz="2000" dirty="0">
                <a:latin typeface="Times New Roman" panose="02020603050405020304" pitchFamily="18" charset="0"/>
                <a:cs typeface="Times New Roman" panose="02020603050405020304" pitchFamily="18" charset="0"/>
              </a:rPr>
              <a:t> – The World Economic Forum</a:t>
            </a:r>
            <a:endParaRPr lang="en-GB" alt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20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solidFill>
                  <a:srgbClr val="FFC000"/>
                </a:solidFill>
              </a:rPr>
              <a:t>2 Corinthians 8:15</a:t>
            </a:r>
            <a:r>
              <a:rPr lang="en-GB" altLang="en-US" sz="4400" dirty="0">
                <a:solidFill>
                  <a:srgbClr val="FFC000"/>
                </a:solidFill>
              </a:rPr>
              <a:t> As the Scriptures say, “Those who gathered a lot had nothing left over, and those who gathered only a little had enough.”</a:t>
            </a:r>
          </a:p>
        </p:txBody>
      </p:sp>
      <p:sp>
        <p:nvSpPr>
          <p:cNvPr id="5" name="Text Box 4">
            <a:extLst>
              <a:ext uri="{FF2B5EF4-FFF2-40B4-BE49-F238E27FC236}">
                <a16:creationId xmlns:a16="http://schemas.microsoft.com/office/drawing/2014/main" xmlns="" id="{AE18AD1C-5FA5-400B-B0F0-236BDCF25C49}"/>
              </a:ext>
            </a:extLst>
          </p:cNvPr>
          <p:cNvSpPr txBox="1">
            <a:spLocks noChangeArrowheads="1"/>
          </p:cNvSpPr>
          <p:nvPr/>
        </p:nvSpPr>
        <p:spPr bwMode="auto">
          <a:xfrm>
            <a:off x="977424" y="5341602"/>
            <a:ext cx="4981416"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Most of us have a surplus we can share</a:t>
            </a:r>
            <a:endParaRPr lang="en-US" altLang="en-US" sz="4400" b="0" dirty="0">
              <a:latin typeface="Arial Narrow" panose="020B0606020202030204" pitchFamily="34" charset="0"/>
            </a:endParaRPr>
          </a:p>
        </p:txBody>
      </p:sp>
      <p:sp>
        <p:nvSpPr>
          <p:cNvPr id="6" name="Text Box 4">
            <a:extLst>
              <a:ext uri="{FF2B5EF4-FFF2-40B4-BE49-F238E27FC236}">
                <a16:creationId xmlns:a16="http://schemas.microsoft.com/office/drawing/2014/main" xmlns="" id="{35131F6E-42C1-4104-9F32-40A34CA0938B}"/>
              </a:ext>
            </a:extLst>
          </p:cNvPr>
          <p:cNvSpPr txBox="1">
            <a:spLocks noChangeArrowheads="1"/>
          </p:cNvSpPr>
          <p:nvPr/>
        </p:nvSpPr>
        <p:spPr bwMode="auto">
          <a:xfrm>
            <a:off x="2683411" y="3730625"/>
            <a:ext cx="6825178"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shares resources with those in need</a:t>
            </a:r>
            <a:endParaRPr lang="en-US" altLang="en-US" sz="4600" b="0" dirty="0">
              <a:latin typeface="Arial Narrow" panose="020B0606020202030204" pitchFamily="34" charset="0"/>
            </a:endParaRPr>
          </a:p>
        </p:txBody>
      </p:sp>
      <p:sp>
        <p:nvSpPr>
          <p:cNvPr id="8" name="Text Box 4">
            <a:extLst>
              <a:ext uri="{FF2B5EF4-FFF2-40B4-BE49-F238E27FC236}">
                <a16:creationId xmlns:a16="http://schemas.microsoft.com/office/drawing/2014/main" xmlns="" id="{4196BFEC-77E5-4C72-9C09-0FFC1C6DDBDA}"/>
              </a:ext>
            </a:extLst>
          </p:cNvPr>
          <p:cNvSpPr txBox="1">
            <a:spLocks noChangeArrowheads="1"/>
          </p:cNvSpPr>
          <p:nvPr/>
        </p:nvSpPr>
        <p:spPr bwMode="auto">
          <a:xfrm>
            <a:off x="6175512" y="5341602"/>
            <a:ext cx="4981416"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Humanitarian Aid &amp; Development Fund</a:t>
            </a:r>
            <a:endParaRPr lang="en-US" altLang="en-US" sz="4400" b="0" dirty="0">
              <a:latin typeface="Arial Narrow" panose="020B0606020202030204" pitchFamily="34" charset="0"/>
            </a:endParaRPr>
          </a:p>
        </p:txBody>
      </p:sp>
    </p:spTree>
    <p:extLst>
      <p:ext uri="{BB962C8B-B14F-4D97-AF65-F5344CB8AC3E}">
        <p14:creationId xmlns:p14="http://schemas.microsoft.com/office/powerpoint/2010/main" val="7630842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641AD9A-A3FE-44C4-B0D7-19F3E6D4707E}"/>
              </a:ext>
            </a:extLst>
          </p:cNvPr>
          <p:cNvPicPr>
            <a:picLocks noChangeAspect="1"/>
          </p:cNvPicPr>
          <p:nvPr/>
        </p:nvPicPr>
        <p:blipFill rotWithShape="1">
          <a:blip r:embed="rId3"/>
          <a:srcRect l="11739" t="10724" r="12772"/>
          <a:stretch/>
        </p:blipFill>
        <p:spPr>
          <a:xfrm>
            <a:off x="2186606" y="1237650"/>
            <a:ext cx="8209721" cy="5461326"/>
          </a:xfrm>
          <a:prstGeom prst="rect">
            <a:avLst/>
          </a:prstGeom>
        </p:spPr>
      </p:pic>
      <p:sp>
        <p:nvSpPr>
          <p:cNvPr id="6" name="Text Box 4">
            <a:extLst>
              <a:ext uri="{FF2B5EF4-FFF2-40B4-BE49-F238E27FC236}">
                <a16:creationId xmlns:a16="http://schemas.microsoft.com/office/drawing/2014/main" xmlns="" id="{D3BA84F4-1DE8-4327-B581-50A4EB86C37E}"/>
              </a:ext>
            </a:extLst>
          </p:cNvPr>
          <p:cNvSpPr txBox="1">
            <a:spLocks noChangeArrowheads="1"/>
          </p:cNvSpPr>
          <p:nvPr/>
        </p:nvSpPr>
        <p:spPr bwMode="auto">
          <a:xfrm>
            <a:off x="2749747" y="195540"/>
            <a:ext cx="7083441" cy="841375"/>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dwellcc.org/missions/aidfund</a:t>
            </a:r>
            <a:endParaRPr lang="en-US" altLang="en-US" sz="4600" b="0" dirty="0">
              <a:latin typeface="Arial Narrow" panose="020B0606020202030204" pitchFamily="34" charset="0"/>
            </a:endParaRPr>
          </a:p>
        </p:txBody>
      </p:sp>
    </p:spTree>
    <p:extLst>
      <p:ext uri="{BB962C8B-B14F-4D97-AF65-F5344CB8AC3E}">
        <p14:creationId xmlns:p14="http://schemas.microsoft.com/office/powerpoint/2010/main" val="371873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8:15</a:t>
            </a:r>
            <a:r>
              <a:rPr lang="en-GB" altLang="en-US" sz="4400" dirty="0"/>
              <a:t> As the Scriptures say, “Those who gathered a lot had nothing left over, and those who gathered only a little had enough.”</a:t>
            </a:r>
          </a:p>
        </p:txBody>
      </p:sp>
      <p:sp>
        <p:nvSpPr>
          <p:cNvPr id="5" name="Text Box 4">
            <a:extLst>
              <a:ext uri="{FF2B5EF4-FFF2-40B4-BE49-F238E27FC236}">
                <a16:creationId xmlns:a16="http://schemas.microsoft.com/office/drawing/2014/main" xmlns="" id="{AE18AD1C-5FA5-400B-B0F0-236BDCF25C49}"/>
              </a:ext>
            </a:extLst>
          </p:cNvPr>
          <p:cNvSpPr txBox="1">
            <a:spLocks noChangeArrowheads="1"/>
          </p:cNvSpPr>
          <p:nvPr/>
        </p:nvSpPr>
        <p:spPr bwMode="auto">
          <a:xfrm>
            <a:off x="2246244" y="5341602"/>
            <a:ext cx="3712596"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But what about bad players?</a:t>
            </a:r>
            <a:endParaRPr lang="en-US" altLang="en-US" sz="4400" b="0" dirty="0">
              <a:latin typeface="Arial Narrow" panose="020B0606020202030204" pitchFamily="34" charset="0"/>
            </a:endParaRPr>
          </a:p>
        </p:txBody>
      </p:sp>
      <p:sp>
        <p:nvSpPr>
          <p:cNvPr id="6" name="Text Box 4">
            <a:extLst>
              <a:ext uri="{FF2B5EF4-FFF2-40B4-BE49-F238E27FC236}">
                <a16:creationId xmlns:a16="http://schemas.microsoft.com/office/drawing/2014/main" xmlns="" id="{35131F6E-42C1-4104-9F32-40A34CA0938B}"/>
              </a:ext>
            </a:extLst>
          </p:cNvPr>
          <p:cNvSpPr txBox="1">
            <a:spLocks noChangeArrowheads="1"/>
          </p:cNvSpPr>
          <p:nvPr/>
        </p:nvSpPr>
        <p:spPr bwMode="auto">
          <a:xfrm>
            <a:off x="2683411" y="3730625"/>
            <a:ext cx="6825178"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shares resources with those in need</a:t>
            </a:r>
            <a:endParaRPr lang="en-US" altLang="en-US" sz="4600" b="0" dirty="0">
              <a:latin typeface="Arial Narrow" panose="020B0606020202030204" pitchFamily="34" charset="0"/>
            </a:endParaRPr>
          </a:p>
        </p:txBody>
      </p:sp>
      <p:sp>
        <p:nvSpPr>
          <p:cNvPr id="8" name="Text Box 4">
            <a:extLst>
              <a:ext uri="{FF2B5EF4-FFF2-40B4-BE49-F238E27FC236}">
                <a16:creationId xmlns:a16="http://schemas.microsoft.com/office/drawing/2014/main" xmlns="" id="{4196BFEC-77E5-4C72-9C09-0FFC1C6DDBDA}"/>
              </a:ext>
            </a:extLst>
          </p:cNvPr>
          <p:cNvSpPr txBox="1">
            <a:spLocks noChangeArrowheads="1"/>
          </p:cNvSpPr>
          <p:nvPr/>
        </p:nvSpPr>
        <p:spPr bwMode="auto">
          <a:xfrm>
            <a:off x="6175512" y="5341602"/>
            <a:ext cx="3849756"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We need a way to prevent fraud.</a:t>
            </a:r>
            <a:endParaRPr lang="en-US" altLang="en-US" sz="4400" b="0" dirty="0">
              <a:latin typeface="Arial Narrow" panose="020B0606020202030204" pitchFamily="34" charset="0"/>
            </a:endParaRPr>
          </a:p>
        </p:txBody>
      </p:sp>
    </p:spTree>
    <p:extLst>
      <p:ext uri="{BB962C8B-B14F-4D97-AF65-F5344CB8AC3E}">
        <p14:creationId xmlns:p14="http://schemas.microsoft.com/office/powerpoint/2010/main" val="1152813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9:5 </a:t>
            </a:r>
            <a:r>
              <a:rPr lang="en-GB" altLang="en-US" sz="4400" dirty="0"/>
              <a:t>“I thought I should send these brothers ahead of me to make sure the gift you </a:t>
            </a:r>
            <a:br>
              <a:rPr lang="en-GB" altLang="en-US" sz="4400" dirty="0"/>
            </a:br>
            <a:r>
              <a:rPr lang="en-GB" altLang="en-US" sz="4400" dirty="0"/>
              <a:t>promised is ready…</a:t>
            </a:r>
          </a:p>
        </p:txBody>
      </p:sp>
      <p:sp>
        <p:nvSpPr>
          <p:cNvPr id="5" name="Text Box 4">
            <a:extLst>
              <a:ext uri="{FF2B5EF4-FFF2-40B4-BE49-F238E27FC236}">
                <a16:creationId xmlns:a16="http://schemas.microsoft.com/office/drawing/2014/main" xmlns="" id="{AE18AD1C-5FA5-400B-B0F0-236BDCF25C49}"/>
              </a:ext>
            </a:extLst>
          </p:cNvPr>
          <p:cNvSpPr txBox="1">
            <a:spLocks noChangeArrowheads="1"/>
          </p:cNvSpPr>
          <p:nvPr/>
        </p:nvSpPr>
        <p:spPr bwMode="auto">
          <a:xfrm>
            <a:off x="2246244" y="5341602"/>
            <a:ext cx="3712596"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But what about bad players?</a:t>
            </a:r>
            <a:endParaRPr lang="en-US" altLang="en-US" sz="4400" b="0" dirty="0">
              <a:latin typeface="Arial Narrow" panose="020B0606020202030204" pitchFamily="34" charset="0"/>
            </a:endParaRPr>
          </a:p>
        </p:txBody>
      </p:sp>
      <p:sp>
        <p:nvSpPr>
          <p:cNvPr id="6" name="Text Box 4">
            <a:extLst>
              <a:ext uri="{FF2B5EF4-FFF2-40B4-BE49-F238E27FC236}">
                <a16:creationId xmlns:a16="http://schemas.microsoft.com/office/drawing/2014/main" xmlns="" id="{35131F6E-42C1-4104-9F32-40A34CA0938B}"/>
              </a:ext>
            </a:extLst>
          </p:cNvPr>
          <p:cNvSpPr txBox="1">
            <a:spLocks noChangeArrowheads="1"/>
          </p:cNvSpPr>
          <p:nvPr/>
        </p:nvSpPr>
        <p:spPr bwMode="auto">
          <a:xfrm>
            <a:off x="2683411" y="3730625"/>
            <a:ext cx="6825178"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shares resources with those in need</a:t>
            </a:r>
            <a:endParaRPr lang="en-US" altLang="en-US" sz="4600" b="0" dirty="0">
              <a:latin typeface="Arial Narrow" panose="020B0606020202030204" pitchFamily="34" charset="0"/>
            </a:endParaRPr>
          </a:p>
        </p:txBody>
      </p:sp>
      <p:sp>
        <p:nvSpPr>
          <p:cNvPr id="8" name="Text Box 4">
            <a:extLst>
              <a:ext uri="{FF2B5EF4-FFF2-40B4-BE49-F238E27FC236}">
                <a16:creationId xmlns:a16="http://schemas.microsoft.com/office/drawing/2014/main" xmlns="" id="{4196BFEC-77E5-4C72-9C09-0FFC1C6DDBDA}"/>
              </a:ext>
            </a:extLst>
          </p:cNvPr>
          <p:cNvSpPr txBox="1">
            <a:spLocks noChangeArrowheads="1"/>
          </p:cNvSpPr>
          <p:nvPr/>
        </p:nvSpPr>
        <p:spPr bwMode="auto">
          <a:xfrm>
            <a:off x="6175512" y="5341602"/>
            <a:ext cx="3849756"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We need a way to prevent fraud.</a:t>
            </a:r>
            <a:endParaRPr lang="en-US" altLang="en-US" sz="4400" b="0" dirty="0">
              <a:latin typeface="Arial Narrow" panose="020B0606020202030204" pitchFamily="34" charset="0"/>
            </a:endParaRPr>
          </a:p>
        </p:txBody>
      </p:sp>
    </p:spTree>
    <p:extLst>
      <p:ext uri="{BB962C8B-B14F-4D97-AF65-F5344CB8AC3E}">
        <p14:creationId xmlns:p14="http://schemas.microsoft.com/office/powerpoint/2010/main" val="34256274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Font typeface="Wingdings 2" panose="05020102010507070707" pitchFamily="18" charset="2"/>
              <a:buNone/>
            </a:pPr>
            <a:r>
              <a:rPr lang="en-GB" altLang="en-US" sz="4400" b="1" dirty="0"/>
              <a:t>Principles that inform how Christians approach financial giving </a:t>
            </a:r>
            <a:r>
              <a:rPr lang="en-GB" altLang="en-US" sz="4400" b="1" dirty="0">
                <a:solidFill>
                  <a:srgbClr val="FFC000"/>
                </a:solidFill>
              </a:rPr>
              <a:t>are often ignored.</a:t>
            </a:r>
            <a:endParaRPr lang="en-GB" altLang="en-US" sz="4400" b="1" dirty="0"/>
          </a:p>
        </p:txBody>
      </p:sp>
    </p:spTree>
    <p:extLst>
      <p:ext uri="{BB962C8B-B14F-4D97-AF65-F5344CB8AC3E}">
        <p14:creationId xmlns:p14="http://schemas.microsoft.com/office/powerpoint/2010/main" val="27253447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8:17 </a:t>
            </a:r>
            <a:r>
              <a:rPr lang="en-GB" altLang="en-US" sz="4400" dirty="0"/>
              <a:t>Titus welcomed our request that he visit you again… 18 We are also sending another brother with Titus. All the churches praise him as a preacher of the Good News.</a:t>
            </a:r>
          </a:p>
        </p:txBody>
      </p:sp>
      <p:sp>
        <p:nvSpPr>
          <p:cNvPr id="5" name="Text Box 4">
            <a:extLst>
              <a:ext uri="{FF2B5EF4-FFF2-40B4-BE49-F238E27FC236}">
                <a16:creationId xmlns:a16="http://schemas.microsoft.com/office/drawing/2014/main" xmlns="" id="{AE18AD1C-5FA5-400B-B0F0-236BDCF25C49}"/>
              </a:ext>
            </a:extLst>
          </p:cNvPr>
          <p:cNvSpPr txBox="1">
            <a:spLocks noChangeArrowheads="1"/>
          </p:cNvSpPr>
          <p:nvPr/>
        </p:nvSpPr>
        <p:spPr bwMode="auto">
          <a:xfrm>
            <a:off x="2246244" y="5341602"/>
            <a:ext cx="3712596"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But what about bad players?</a:t>
            </a:r>
            <a:endParaRPr lang="en-US" altLang="en-US" sz="4400" b="0" dirty="0">
              <a:latin typeface="Arial Narrow" panose="020B0606020202030204" pitchFamily="34" charset="0"/>
            </a:endParaRPr>
          </a:p>
        </p:txBody>
      </p:sp>
      <p:sp>
        <p:nvSpPr>
          <p:cNvPr id="6" name="Text Box 4">
            <a:extLst>
              <a:ext uri="{FF2B5EF4-FFF2-40B4-BE49-F238E27FC236}">
                <a16:creationId xmlns:a16="http://schemas.microsoft.com/office/drawing/2014/main" xmlns="" id="{35131F6E-42C1-4104-9F32-40A34CA0938B}"/>
              </a:ext>
            </a:extLst>
          </p:cNvPr>
          <p:cNvSpPr txBox="1">
            <a:spLocks noChangeArrowheads="1"/>
          </p:cNvSpPr>
          <p:nvPr/>
        </p:nvSpPr>
        <p:spPr bwMode="auto">
          <a:xfrm>
            <a:off x="2683411" y="3730625"/>
            <a:ext cx="6825178"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shares resources with those in need</a:t>
            </a:r>
            <a:endParaRPr lang="en-US" altLang="en-US" sz="4600" b="0" dirty="0">
              <a:latin typeface="Arial Narrow" panose="020B0606020202030204" pitchFamily="34" charset="0"/>
            </a:endParaRPr>
          </a:p>
        </p:txBody>
      </p:sp>
      <p:sp>
        <p:nvSpPr>
          <p:cNvPr id="8" name="Text Box 4">
            <a:extLst>
              <a:ext uri="{FF2B5EF4-FFF2-40B4-BE49-F238E27FC236}">
                <a16:creationId xmlns:a16="http://schemas.microsoft.com/office/drawing/2014/main" xmlns="" id="{4196BFEC-77E5-4C72-9C09-0FFC1C6DDBDA}"/>
              </a:ext>
            </a:extLst>
          </p:cNvPr>
          <p:cNvSpPr txBox="1">
            <a:spLocks noChangeArrowheads="1"/>
          </p:cNvSpPr>
          <p:nvPr/>
        </p:nvSpPr>
        <p:spPr bwMode="auto">
          <a:xfrm>
            <a:off x="6175512" y="5341602"/>
            <a:ext cx="3849756"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We need a way to prevent fraud.</a:t>
            </a:r>
            <a:endParaRPr lang="en-US" altLang="en-US" sz="4400" b="0" dirty="0">
              <a:latin typeface="Arial Narrow" panose="020B0606020202030204" pitchFamily="34" charset="0"/>
            </a:endParaRPr>
          </a:p>
        </p:txBody>
      </p:sp>
    </p:spTree>
    <p:extLst>
      <p:ext uri="{BB962C8B-B14F-4D97-AF65-F5344CB8AC3E}">
        <p14:creationId xmlns:p14="http://schemas.microsoft.com/office/powerpoint/2010/main" val="405969393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8:19 </a:t>
            </a:r>
            <a:r>
              <a:rPr lang="en-GB" altLang="en-US" sz="4400" dirty="0"/>
              <a:t>He was appointed by the churches to accompany us as we take the offering to Jerusalem—a service that glorifies the Lord and shows our eagerness to help.</a:t>
            </a:r>
          </a:p>
        </p:txBody>
      </p:sp>
      <p:sp>
        <p:nvSpPr>
          <p:cNvPr id="5" name="Text Box 4">
            <a:extLst>
              <a:ext uri="{FF2B5EF4-FFF2-40B4-BE49-F238E27FC236}">
                <a16:creationId xmlns:a16="http://schemas.microsoft.com/office/drawing/2014/main" xmlns="" id="{AE18AD1C-5FA5-400B-B0F0-236BDCF25C49}"/>
              </a:ext>
            </a:extLst>
          </p:cNvPr>
          <p:cNvSpPr txBox="1">
            <a:spLocks noChangeArrowheads="1"/>
          </p:cNvSpPr>
          <p:nvPr/>
        </p:nvSpPr>
        <p:spPr bwMode="auto">
          <a:xfrm>
            <a:off x="2246244" y="5341602"/>
            <a:ext cx="3712596"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But what about bad players?</a:t>
            </a:r>
            <a:endParaRPr lang="en-US" altLang="en-US" sz="4400" b="0" dirty="0">
              <a:latin typeface="Arial Narrow" panose="020B0606020202030204" pitchFamily="34" charset="0"/>
            </a:endParaRPr>
          </a:p>
        </p:txBody>
      </p:sp>
      <p:sp>
        <p:nvSpPr>
          <p:cNvPr id="6" name="Text Box 4">
            <a:extLst>
              <a:ext uri="{FF2B5EF4-FFF2-40B4-BE49-F238E27FC236}">
                <a16:creationId xmlns:a16="http://schemas.microsoft.com/office/drawing/2014/main" xmlns="" id="{35131F6E-42C1-4104-9F32-40A34CA0938B}"/>
              </a:ext>
            </a:extLst>
          </p:cNvPr>
          <p:cNvSpPr txBox="1">
            <a:spLocks noChangeArrowheads="1"/>
          </p:cNvSpPr>
          <p:nvPr/>
        </p:nvSpPr>
        <p:spPr bwMode="auto">
          <a:xfrm>
            <a:off x="2683411" y="3730625"/>
            <a:ext cx="6825178"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shares resources with those in need</a:t>
            </a:r>
            <a:endParaRPr lang="en-US" altLang="en-US" sz="4600" b="0" dirty="0">
              <a:latin typeface="Arial Narrow" panose="020B0606020202030204" pitchFamily="34" charset="0"/>
            </a:endParaRPr>
          </a:p>
        </p:txBody>
      </p:sp>
      <p:sp>
        <p:nvSpPr>
          <p:cNvPr id="8" name="Text Box 4">
            <a:extLst>
              <a:ext uri="{FF2B5EF4-FFF2-40B4-BE49-F238E27FC236}">
                <a16:creationId xmlns:a16="http://schemas.microsoft.com/office/drawing/2014/main" xmlns="" id="{4196BFEC-77E5-4C72-9C09-0FFC1C6DDBDA}"/>
              </a:ext>
            </a:extLst>
          </p:cNvPr>
          <p:cNvSpPr txBox="1">
            <a:spLocks noChangeArrowheads="1"/>
          </p:cNvSpPr>
          <p:nvPr/>
        </p:nvSpPr>
        <p:spPr bwMode="auto">
          <a:xfrm>
            <a:off x="6175512" y="5341602"/>
            <a:ext cx="3849756"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We need a way to prevent fraud.</a:t>
            </a:r>
            <a:endParaRPr lang="en-US" altLang="en-US" sz="4400" b="0" dirty="0">
              <a:latin typeface="Arial Narrow" panose="020B0606020202030204" pitchFamily="34" charset="0"/>
            </a:endParaRPr>
          </a:p>
        </p:txBody>
      </p:sp>
    </p:spTree>
    <p:extLst>
      <p:ext uri="{BB962C8B-B14F-4D97-AF65-F5344CB8AC3E}">
        <p14:creationId xmlns:p14="http://schemas.microsoft.com/office/powerpoint/2010/main" val="376947771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8:20 </a:t>
            </a:r>
            <a:r>
              <a:rPr lang="en-GB" altLang="en-US" sz="4400" dirty="0"/>
              <a:t>We are traveling together to guard against any criticism for the way we are handling this generous gift. 21 We are careful to be </a:t>
            </a:r>
            <a:r>
              <a:rPr lang="en-GB" altLang="en-US" sz="4400" dirty="0" err="1"/>
              <a:t>honorable</a:t>
            </a:r>
            <a:r>
              <a:rPr lang="en-GB" altLang="en-US" sz="4400" dirty="0"/>
              <a:t> before the Lord, but we also want everyone else to see that we are </a:t>
            </a:r>
            <a:r>
              <a:rPr lang="en-GB" altLang="en-US" sz="4400" dirty="0" err="1"/>
              <a:t>honorable</a:t>
            </a:r>
            <a:r>
              <a:rPr lang="en-GB" altLang="en-US" sz="4400" dirty="0"/>
              <a:t>.</a:t>
            </a:r>
          </a:p>
        </p:txBody>
      </p:sp>
      <p:sp>
        <p:nvSpPr>
          <p:cNvPr id="5" name="Text Box 4">
            <a:extLst>
              <a:ext uri="{FF2B5EF4-FFF2-40B4-BE49-F238E27FC236}">
                <a16:creationId xmlns:a16="http://schemas.microsoft.com/office/drawing/2014/main" xmlns="" id="{AE18AD1C-5FA5-400B-B0F0-236BDCF25C49}"/>
              </a:ext>
            </a:extLst>
          </p:cNvPr>
          <p:cNvSpPr txBox="1">
            <a:spLocks noChangeArrowheads="1"/>
          </p:cNvSpPr>
          <p:nvPr/>
        </p:nvSpPr>
        <p:spPr bwMode="auto">
          <a:xfrm>
            <a:off x="2246244" y="5341602"/>
            <a:ext cx="3712596"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But what about bad players?</a:t>
            </a:r>
            <a:endParaRPr lang="en-US" altLang="en-US" sz="4400" b="0" dirty="0">
              <a:latin typeface="Arial Narrow" panose="020B0606020202030204" pitchFamily="34" charset="0"/>
            </a:endParaRPr>
          </a:p>
        </p:txBody>
      </p:sp>
      <p:sp>
        <p:nvSpPr>
          <p:cNvPr id="6" name="Text Box 4">
            <a:extLst>
              <a:ext uri="{FF2B5EF4-FFF2-40B4-BE49-F238E27FC236}">
                <a16:creationId xmlns:a16="http://schemas.microsoft.com/office/drawing/2014/main" xmlns="" id="{35131F6E-42C1-4104-9F32-40A34CA0938B}"/>
              </a:ext>
            </a:extLst>
          </p:cNvPr>
          <p:cNvSpPr txBox="1">
            <a:spLocks noChangeArrowheads="1"/>
          </p:cNvSpPr>
          <p:nvPr/>
        </p:nvSpPr>
        <p:spPr bwMode="auto">
          <a:xfrm>
            <a:off x="2683411" y="3730625"/>
            <a:ext cx="6825178"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shares resources with those in need</a:t>
            </a:r>
            <a:endParaRPr lang="en-US" altLang="en-US" sz="4600" b="0" dirty="0">
              <a:latin typeface="Arial Narrow" panose="020B0606020202030204" pitchFamily="34" charset="0"/>
            </a:endParaRPr>
          </a:p>
        </p:txBody>
      </p:sp>
      <p:sp>
        <p:nvSpPr>
          <p:cNvPr id="8" name="Text Box 4">
            <a:extLst>
              <a:ext uri="{FF2B5EF4-FFF2-40B4-BE49-F238E27FC236}">
                <a16:creationId xmlns:a16="http://schemas.microsoft.com/office/drawing/2014/main" xmlns="" id="{4196BFEC-77E5-4C72-9C09-0FFC1C6DDBDA}"/>
              </a:ext>
            </a:extLst>
          </p:cNvPr>
          <p:cNvSpPr txBox="1">
            <a:spLocks noChangeArrowheads="1"/>
          </p:cNvSpPr>
          <p:nvPr/>
        </p:nvSpPr>
        <p:spPr bwMode="auto">
          <a:xfrm>
            <a:off x="6175512" y="5341602"/>
            <a:ext cx="3849756"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We need a way to prevent fraud.</a:t>
            </a:r>
            <a:endParaRPr lang="en-US" altLang="en-US" sz="4400" b="0" dirty="0">
              <a:latin typeface="Arial Narrow" panose="020B0606020202030204" pitchFamily="34" charset="0"/>
            </a:endParaRPr>
          </a:p>
        </p:txBody>
      </p:sp>
    </p:spTree>
    <p:extLst>
      <p:ext uri="{BB962C8B-B14F-4D97-AF65-F5344CB8AC3E}">
        <p14:creationId xmlns:p14="http://schemas.microsoft.com/office/powerpoint/2010/main" val="144426225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8:22 </a:t>
            </a:r>
            <a:r>
              <a:rPr lang="en-GB" altLang="en-US" sz="4400" dirty="0"/>
              <a:t>We are also sending with them another of our brothers who has </a:t>
            </a:r>
            <a:r>
              <a:rPr lang="en-GB" altLang="en-US" sz="4400" dirty="0">
                <a:solidFill>
                  <a:srgbClr val="FFC000"/>
                </a:solidFill>
              </a:rPr>
              <a:t>proven himself</a:t>
            </a:r>
            <a:r>
              <a:rPr lang="en-GB" altLang="en-US" sz="4400" dirty="0"/>
              <a:t> many times and has shown on many occasions how eager he is. He is now even more enthusiastic because of his great confidence in you.</a:t>
            </a:r>
          </a:p>
        </p:txBody>
      </p:sp>
      <p:sp>
        <p:nvSpPr>
          <p:cNvPr id="5" name="Text Box 4">
            <a:extLst>
              <a:ext uri="{FF2B5EF4-FFF2-40B4-BE49-F238E27FC236}">
                <a16:creationId xmlns:a16="http://schemas.microsoft.com/office/drawing/2014/main" xmlns="" id="{AE18AD1C-5FA5-400B-B0F0-236BDCF25C49}"/>
              </a:ext>
            </a:extLst>
          </p:cNvPr>
          <p:cNvSpPr txBox="1">
            <a:spLocks noChangeArrowheads="1"/>
          </p:cNvSpPr>
          <p:nvPr/>
        </p:nvSpPr>
        <p:spPr bwMode="auto">
          <a:xfrm>
            <a:off x="2246244" y="5341602"/>
            <a:ext cx="3712596"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But what about bad players?</a:t>
            </a:r>
            <a:endParaRPr lang="en-US" altLang="en-US" sz="4400" b="0" dirty="0">
              <a:latin typeface="Arial Narrow" panose="020B0606020202030204" pitchFamily="34" charset="0"/>
            </a:endParaRPr>
          </a:p>
        </p:txBody>
      </p:sp>
      <p:sp>
        <p:nvSpPr>
          <p:cNvPr id="6" name="Text Box 4">
            <a:extLst>
              <a:ext uri="{FF2B5EF4-FFF2-40B4-BE49-F238E27FC236}">
                <a16:creationId xmlns:a16="http://schemas.microsoft.com/office/drawing/2014/main" xmlns="" id="{35131F6E-42C1-4104-9F32-40A34CA0938B}"/>
              </a:ext>
            </a:extLst>
          </p:cNvPr>
          <p:cNvSpPr txBox="1">
            <a:spLocks noChangeArrowheads="1"/>
          </p:cNvSpPr>
          <p:nvPr/>
        </p:nvSpPr>
        <p:spPr bwMode="auto">
          <a:xfrm>
            <a:off x="2683411" y="3730625"/>
            <a:ext cx="6825178"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shares resources with those in need</a:t>
            </a:r>
            <a:endParaRPr lang="en-US" altLang="en-US" sz="4600" b="0" dirty="0">
              <a:latin typeface="Arial Narrow" panose="020B0606020202030204" pitchFamily="34" charset="0"/>
            </a:endParaRPr>
          </a:p>
        </p:txBody>
      </p:sp>
      <p:sp>
        <p:nvSpPr>
          <p:cNvPr id="8" name="Text Box 4">
            <a:extLst>
              <a:ext uri="{FF2B5EF4-FFF2-40B4-BE49-F238E27FC236}">
                <a16:creationId xmlns:a16="http://schemas.microsoft.com/office/drawing/2014/main" xmlns="" id="{4196BFEC-77E5-4C72-9C09-0FFC1C6DDBDA}"/>
              </a:ext>
            </a:extLst>
          </p:cNvPr>
          <p:cNvSpPr txBox="1">
            <a:spLocks noChangeArrowheads="1"/>
          </p:cNvSpPr>
          <p:nvPr/>
        </p:nvSpPr>
        <p:spPr bwMode="auto">
          <a:xfrm>
            <a:off x="6175512" y="5341602"/>
            <a:ext cx="3849756"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We need a way to prevent fraud.</a:t>
            </a:r>
            <a:endParaRPr lang="en-US" altLang="en-US" sz="4400" b="0" dirty="0">
              <a:latin typeface="Arial Narrow" panose="020B0606020202030204" pitchFamily="34" charset="0"/>
            </a:endParaRPr>
          </a:p>
        </p:txBody>
      </p:sp>
    </p:spTree>
    <p:extLst>
      <p:ext uri="{BB962C8B-B14F-4D97-AF65-F5344CB8AC3E}">
        <p14:creationId xmlns:p14="http://schemas.microsoft.com/office/powerpoint/2010/main" val="177034010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8:22 </a:t>
            </a:r>
            <a:r>
              <a:rPr lang="en-GB" altLang="en-US" sz="4400" dirty="0"/>
              <a:t>We are also sending with them another of our brothers who has proven himself many times and has shown on many occasions how eager he is. He is now even more enthusiastic because of his great confidence in you.</a:t>
            </a:r>
          </a:p>
        </p:txBody>
      </p:sp>
      <p:sp>
        <p:nvSpPr>
          <p:cNvPr id="5" name="Text Box 4">
            <a:extLst>
              <a:ext uri="{FF2B5EF4-FFF2-40B4-BE49-F238E27FC236}">
                <a16:creationId xmlns:a16="http://schemas.microsoft.com/office/drawing/2014/main" xmlns="" id="{AE18AD1C-5FA5-400B-B0F0-236BDCF25C49}"/>
              </a:ext>
            </a:extLst>
          </p:cNvPr>
          <p:cNvSpPr txBox="1">
            <a:spLocks noChangeArrowheads="1"/>
          </p:cNvSpPr>
          <p:nvPr/>
        </p:nvSpPr>
        <p:spPr bwMode="auto">
          <a:xfrm>
            <a:off x="509214" y="4836896"/>
            <a:ext cx="3712596" cy="1762685"/>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Two people signing checks over $50</a:t>
            </a:r>
            <a:endParaRPr lang="en-US" altLang="en-US" sz="4400" b="0" dirty="0">
              <a:latin typeface="Arial Narrow" panose="020B0606020202030204" pitchFamily="34" charset="0"/>
            </a:endParaRPr>
          </a:p>
        </p:txBody>
      </p:sp>
      <p:sp>
        <p:nvSpPr>
          <p:cNvPr id="6" name="Text Box 4">
            <a:extLst>
              <a:ext uri="{FF2B5EF4-FFF2-40B4-BE49-F238E27FC236}">
                <a16:creationId xmlns:a16="http://schemas.microsoft.com/office/drawing/2014/main" xmlns="" id="{35131F6E-42C1-4104-9F32-40A34CA0938B}"/>
              </a:ext>
            </a:extLst>
          </p:cNvPr>
          <p:cNvSpPr txBox="1">
            <a:spLocks noChangeArrowheads="1"/>
          </p:cNvSpPr>
          <p:nvPr/>
        </p:nvSpPr>
        <p:spPr bwMode="auto">
          <a:xfrm>
            <a:off x="1966767" y="3830015"/>
            <a:ext cx="8258466" cy="801618"/>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is </a:t>
            </a:r>
            <a:r>
              <a:rPr lang="en-GB" altLang="en-US" sz="4600" u="sng" dirty="0">
                <a:latin typeface="Arial Narrow" panose="020B0606020202030204" pitchFamily="34" charset="0"/>
              </a:rPr>
              <a:t>accountable</a:t>
            </a:r>
            <a:endParaRPr lang="en-US" altLang="en-US" sz="4600" b="0" u="sng" dirty="0">
              <a:latin typeface="Arial Narrow" panose="020B0606020202030204" pitchFamily="34" charset="0"/>
            </a:endParaRPr>
          </a:p>
        </p:txBody>
      </p:sp>
      <p:sp>
        <p:nvSpPr>
          <p:cNvPr id="8" name="Text Box 4">
            <a:extLst>
              <a:ext uri="{FF2B5EF4-FFF2-40B4-BE49-F238E27FC236}">
                <a16:creationId xmlns:a16="http://schemas.microsoft.com/office/drawing/2014/main" xmlns="" id="{4196BFEC-77E5-4C72-9C09-0FFC1C6DDBDA}"/>
              </a:ext>
            </a:extLst>
          </p:cNvPr>
          <p:cNvSpPr txBox="1">
            <a:spLocks noChangeArrowheads="1"/>
          </p:cNvSpPr>
          <p:nvPr/>
        </p:nvSpPr>
        <p:spPr bwMode="auto">
          <a:xfrm>
            <a:off x="4430644" y="4836897"/>
            <a:ext cx="3849756" cy="801618"/>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Open books</a:t>
            </a:r>
            <a:endParaRPr lang="en-US" altLang="en-US" sz="4400" b="0" dirty="0">
              <a:latin typeface="Arial Narrow" panose="020B0606020202030204" pitchFamily="34" charset="0"/>
            </a:endParaRPr>
          </a:p>
        </p:txBody>
      </p:sp>
      <p:sp>
        <p:nvSpPr>
          <p:cNvPr id="9" name="Text Box 4">
            <a:extLst>
              <a:ext uri="{FF2B5EF4-FFF2-40B4-BE49-F238E27FC236}">
                <a16:creationId xmlns:a16="http://schemas.microsoft.com/office/drawing/2014/main" xmlns="" id="{0270DA55-3633-44F6-AA59-D8BDDA73764B}"/>
              </a:ext>
            </a:extLst>
          </p:cNvPr>
          <p:cNvSpPr txBox="1">
            <a:spLocks noChangeArrowheads="1"/>
          </p:cNvSpPr>
          <p:nvPr/>
        </p:nvSpPr>
        <p:spPr bwMode="auto">
          <a:xfrm>
            <a:off x="4430644" y="5797963"/>
            <a:ext cx="3849756" cy="801618"/>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Modest incomes</a:t>
            </a:r>
            <a:endParaRPr lang="en-US" altLang="en-US" sz="4400" b="0" dirty="0">
              <a:latin typeface="Arial Narrow" panose="020B0606020202030204" pitchFamily="34" charset="0"/>
            </a:endParaRPr>
          </a:p>
        </p:txBody>
      </p:sp>
      <p:sp>
        <p:nvSpPr>
          <p:cNvPr id="10" name="Text Box 4">
            <a:extLst>
              <a:ext uri="{FF2B5EF4-FFF2-40B4-BE49-F238E27FC236}">
                <a16:creationId xmlns:a16="http://schemas.microsoft.com/office/drawing/2014/main" xmlns="" id="{5C9AFFB2-2F24-4649-804C-5BE2FE92AAE9}"/>
              </a:ext>
            </a:extLst>
          </p:cNvPr>
          <p:cNvSpPr txBox="1">
            <a:spLocks noChangeArrowheads="1"/>
          </p:cNvSpPr>
          <p:nvPr/>
        </p:nvSpPr>
        <p:spPr bwMode="auto">
          <a:xfrm>
            <a:off x="8506971" y="4823928"/>
            <a:ext cx="3121809" cy="801618"/>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Audits</a:t>
            </a:r>
            <a:endParaRPr lang="en-US" altLang="en-US" sz="4400" b="0" dirty="0">
              <a:latin typeface="Arial Narrow" panose="020B0606020202030204" pitchFamily="34" charset="0"/>
            </a:endParaRPr>
          </a:p>
        </p:txBody>
      </p:sp>
      <p:sp>
        <p:nvSpPr>
          <p:cNvPr id="11" name="Text Box 4">
            <a:extLst>
              <a:ext uri="{FF2B5EF4-FFF2-40B4-BE49-F238E27FC236}">
                <a16:creationId xmlns:a16="http://schemas.microsoft.com/office/drawing/2014/main" xmlns="" id="{3610A412-A89E-4518-8D04-5FD67C6F7735}"/>
              </a:ext>
            </a:extLst>
          </p:cNvPr>
          <p:cNvSpPr txBox="1">
            <a:spLocks noChangeArrowheads="1"/>
          </p:cNvSpPr>
          <p:nvPr/>
        </p:nvSpPr>
        <p:spPr bwMode="auto">
          <a:xfrm>
            <a:off x="8506970" y="5791337"/>
            <a:ext cx="3121809" cy="801618"/>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Plurality</a:t>
            </a:r>
            <a:endParaRPr lang="en-US" altLang="en-US" sz="4400" b="0" dirty="0">
              <a:latin typeface="Arial Narrow" panose="020B0606020202030204" pitchFamily="34" charset="0"/>
            </a:endParaRPr>
          </a:p>
        </p:txBody>
      </p:sp>
    </p:spTree>
    <p:extLst>
      <p:ext uri="{BB962C8B-B14F-4D97-AF65-F5344CB8AC3E}">
        <p14:creationId xmlns:p14="http://schemas.microsoft.com/office/powerpoint/2010/main" val="16748711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8:10 </a:t>
            </a:r>
            <a:r>
              <a:rPr lang="en-GB" altLang="en-US" sz="4400" dirty="0"/>
              <a:t>Here is my advice: It would be good for you to finish what you started a year ago…</a:t>
            </a:r>
          </a:p>
        </p:txBody>
      </p:sp>
      <p:sp>
        <p:nvSpPr>
          <p:cNvPr id="12" name="Text Box 4">
            <a:extLst>
              <a:ext uri="{FF2B5EF4-FFF2-40B4-BE49-F238E27FC236}">
                <a16:creationId xmlns:a16="http://schemas.microsoft.com/office/drawing/2014/main" xmlns="" id="{739FEE74-6C76-433E-953C-14EA5EF1D038}"/>
              </a:ext>
            </a:extLst>
          </p:cNvPr>
          <p:cNvSpPr txBox="1">
            <a:spLocks noChangeArrowheads="1"/>
          </p:cNvSpPr>
          <p:nvPr/>
        </p:nvSpPr>
        <p:spPr bwMode="auto">
          <a:xfrm>
            <a:off x="230918" y="4790662"/>
            <a:ext cx="3088751" cy="1808920"/>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It’s easy to find reasons not to give</a:t>
            </a:r>
            <a:endParaRPr lang="en-US" altLang="en-US" sz="4400" b="0" dirty="0">
              <a:latin typeface="Arial Narrow" panose="020B0606020202030204" pitchFamily="34" charset="0"/>
            </a:endParaRPr>
          </a:p>
        </p:txBody>
      </p:sp>
      <p:sp>
        <p:nvSpPr>
          <p:cNvPr id="13" name="Text Box 4">
            <a:extLst>
              <a:ext uri="{FF2B5EF4-FFF2-40B4-BE49-F238E27FC236}">
                <a16:creationId xmlns:a16="http://schemas.microsoft.com/office/drawing/2014/main" xmlns="" id="{FFE05174-EB43-45D7-A2A8-404D44EC5773}"/>
              </a:ext>
            </a:extLst>
          </p:cNvPr>
          <p:cNvSpPr txBox="1">
            <a:spLocks noChangeArrowheads="1"/>
          </p:cNvSpPr>
          <p:nvPr/>
        </p:nvSpPr>
        <p:spPr bwMode="auto">
          <a:xfrm>
            <a:off x="3548377" y="4790660"/>
            <a:ext cx="8400736" cy="775253"/>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But God can do a lot with a little…</a:t>
            </a:r>
            <a:endParaRPr lang="en-US" altLang="en-US" sz="4400" b="0" dirty="0">
              <a:latin typeface="Arial Narrow" panose="020B0606020202030204" pitchFamily="34" charset="0"/>
            </a:endParaRPr>
          </a:p>
        </p:txBody>
      </p:sp>
      <p:sp>
        <p:nvSpPr>
          <p:cNvPr id="8" name="Text Box 4">
            <a:extLst>
              <a:ext uri="{FF2B5EF4-FFF2-40B4-BE49-F238E27FC236}">
                <a16:creationId xmlns:a16="http://schemas.microsoft.com/office/drawing/2014/main" xmlns="" id="{D12686F7-0A26-4470-A40F-D4BC7BBDBB8D}"/>
              </a:ext>
            </a:extLst>
          </p:cNvPr>
          <p:cNvSpPr txBox="1">
            <a:spLocks noChangeArrowheads="1"/>
          </p:cNvSpPr>
          <p:nvPr/>
        </p:nvSpPr>
        <p:spPr bwMode="auto">
          <a:xfrm>
            <a:off x="242767" y="3154155"/>
            <a:ext cx="5504461" cy="1378089"/>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remembers God’s role</a:t>
            </a:r>
            <a:endParaRPr lang="en-US" altLang="en-US" sz="4600" b="0" dirty="0">
              <a:latin typeface="Arial Narrow" panose="020B0606020202030204" pitchFamily="34" charset="0"/>
            </a:endParaRPr>
          </a:p>
        </p:txBody>
      </p:sp>
    </p:spTree>
    <p:extLst>
      <p:ext uri="{BB962C8B-B14F-4D97-AF65-F5344CB8AC3E}">
        <p14:creationId xmlns:p14="http://schemas.microsoft.com/office/powerpoint/2010/main" val="11940683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9:6 </a:t>
            </a:r>
            <a:r>
              <a:rPr lang="en-GB" altLang="en-US" sz="4400" dirty="0"/>
              <a:t>Remember this—a farmer who plants only a few seeds will get a small crop. But the one who plants generously will get a generous crop.</a:t>
            </a:r>
          </a:p>
        </p:txBody>
      </p:sp>
      <p:sp>
        <p:nvSpPr>
          <p:cNvPr id="12" name="Text Box 4">
            <a:extLst>
              <a:ext uri="{FF2B5EF4-FFF2-40B4-BE49-F238E27FC236}">
                <a16:creationId xmlns:a16="http://schemas.microsoft.com/office/drawing/2014/main" xmlns="" id="{739FEE74-6C76-433E-953C-14EA5EF1D038}"/>
              </a:ext>
            </a:extLst>
          </p:cNvPr>
          <p:cNvSpPr txBox="1">
            <a:spLocks noChangeArrowheads="1"/>
          </p:cNvSpPr>
          <p:nvPr/>
        </p:nvSpPr>
        <p:spPr bwMode="auto">
          <a:xfrm>
            <a:off x="230918" y="4790662"/>
            <a:ext cx="3088751" cy="1808920"/>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It’s easy to find reasons not to give</a:t>
            </a:r>
            <a:endParaRPr lang="en-US" altLang="en-US" sz="4400" b="0" dirty="0">
              <a:latin typeface="Arial Narrow" panose="020B0606020202030204" pitchFamily="34" charset="0"/>
            </a:endParaRPr>
          </a:p>
        </p:txBody>
      </p:sp>
      <p:sp>
        <p:nvSpPr>
          <p:cNvPr id="13" name="Text Box 4">
            <a:extLst>
              <a:ext uri="{FF2B5EF4-FFF2-40B4-BE49-F238E27FC236}">
                <a16:creationId xmlns:a16="http://schemas.microsoft.com/office/drawing/2014/main" xmlns="" id="{FFE05174-EB43-45D7-A2A8-404D44EC5773}"/>
              </a:ext>
            </a:extLst>
          </p:cNvPr>
          <p:cNvSpPr txBox="1">
            <a:spLocks noChangeArrowheads="1"/>
          </p:cNvSpPr>
          <p:nvPr/>
        </p:nvSpPr>
        <p:spPr bwMode="auto">
          <a:xfrm>
            <a:off x="3548377" y="4790660"/>
            <a:ext cx="8400736" cy="775253"/>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But God can do a lot with a little…</a:t>
            </a:r>
            <a:endParaRPr lang="en-US" altLang="en-US" sz="4400" b="0" dirty="0">
              <a:latin typeface="Arial Narrow" panose="020B0606020202030204" pitchFamily="34" charset="0"/>
            </a:endParaRPr>
          </a:p>
        </p:txBody>
      </p:sp>
      <p:sp>
        <p:nvSpPr>
          <p:cNvPr id="8" name="Text Box 4">
            <a:extLst>
              <a:ext uri="{FF2B5EF4-FFF2-40B4-BE49-F238E27FC236}">
                <a16:creationId xmlns:a16="http://schemas.microsoft.com/office/drawing/2014/main" xmlns="" id="{22166110-9558-45C5-8FE8-E7C245DDD13F}"/>
              </a:ext>
            </a:extLst>
          </p:cNvPr>
          <p:cNvSpPr txBox="1">
            <a:spLocks noChangeArrowheads="1"/>
          </p:cNvSpPr>
          <p:nvPr/>
        </p:nvSpPr>
        <p:spPr bwMode="auto">
          <a:xfrm>
            <a:off x="242767" y="3154155"/>
            <a:ext cx="5504461" cy="1378089"/>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remembers God’s role</a:t>
            </a:r>
            <a:endParaRPr lang="en-US" altLang="en-US" sz="4600" b="0" dirty="0">
              <a:latin typeface="Arial Narrow" panose="020B0606020202030204" pitchFamily="34" charset="0"/>
            </a:endParaRPr>
          </a:p>
        </p:txBody>
      </p:sp>
    </p:spTree>
    <p:extLst>
      <p:ext uri="{BB962C8B-B14F-4D97-AF65-F5344CB8AC3E}">
        <p14:creationId xmlns:p14="http://schemas.microsoft.com/office/powerpoint/2010/main" val="381394066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9:6 </a:t>
            </a:r>
            <a:r>
              <a:rPr lang="en-GB" altLang="en-US" sz="4400" dirty="0"/>
              <a:t>Remember this—a farmer who plants only a few seeds will get a small crop. But the one who plants generously will get a generous crop.</a:t>
            </a:r>
          </a:p>
        </p:txBody>
      </p:sp>
      <p:sp>
        <p:nvSpPr>
          <p:cNvPr id="12" name="Text Box 4">
            <a:extLst>
              <a:ext uri="{FF2B5EF4-FFF2-40B4-BE49-F238E27FC236}">
                <a16:creationId xmlns:a16="http://schemas.microsoft.com/office/drawing/2014/main" xmlns="" id="{739FEE74-6C76-433E-953C-14EA5EF1D038}"/>
              </a:ext>
            </a:extLst>
          </p:cNvPr>
          <p:cNvSpPr txBox="1">
            <a:spLocks noChangeArrowheads="1"/>
          </p:cNvSpPr>
          <p:nvPr/>
        </p:nvSpPr>
        <p:spPr bwMode="auto">
          <a:xfrm>
            <a:off x="230918" y="4790662"/>
            <a:ext cx="3088751" cy="1808920"/>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It’s easy to find reasons not to give</a:t>
            </a:r>
            <a:endParaRPr lang="en-US" altLang="en-US" sz="4400" b="0" dirty="0">
              <a:latin typeface="Arial Narrow" panose="020B0606020202030204" pitchFamily="34" charset="0"/>
            </a:endParaRPr>
          </a:p>
        </p:txBody>
      </p:sp>
      <p:sp>
        <p:nvSpPr>
          <p:cNvPr id="13" name="Text Box 4">
            <a:extLst>
              <a:ext uri="{FF2B5EF4-FFF2-40B4-BE49-F238E27FC236}">
                <a16:creationId xmlns:a16="http://schemas.microsoft.com/office/drawing/2014/main" xmlns="" id="{FFE05174-EB43-45D7-A2A8-404D44EC5773}"/>
              </a:ext>
            </a:extLst>
          </p:cNvPr>
          <p:cNvSpPr txBox="1">
            <a:spLocks noChangeArrowheads="1"/>
          </p:cNvSpPr>
          <p:nvPr/>
        </p:nvSpPr>
        <p:spPr bwMode="auto">
          <a:xfrm>
            <a:off x="3548377" y="4790660"/>
            <a:ext cx="8412705" cy="775253"/>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But God can do a lot with a little…</a:t>
            </a:r>
            <a:endParaRPr lang="en-US" altLang="en-US" sz="4400" b="0" dirty="0">
              <a:latin typeface="Arial Narrow" panose="020B0606020202030204" pitchFamily="34" charset="0"/>
            </a:endParaRPr>
          </a:p>
        </p:txBody>
      </p:sp>
      <p:sp>
        <p:nvSpPr>
          <p:cNvPr id="14" name="Text Box 4">
            <a:extLst>
              <a:ext uri="{FF2B5EF4-FFF2-40B4-BE49-F238E27FC236}">
                <a16:creationId xmlns:a16="http://schemas.microsoft.com/office/drawing/2014/main" xmlns="" id="{333EF7F3-944B-4392-86DF-0509AC31D305}"/>
              </a:ext>
            </a:extLst>
          </p:cNvPr>
          <p:cNvSpPr txBox="1">
            <a:spLocks noChangeArrowheads="1"/>
          </p:cNvSpPr>
          <p:nvPr/>
        </p:nvSpPr>
        <p:spPr bwMode="auto">
          <a:xfrm>
            <a:off x="3548376" y="5824329"/>
            <a:ext cx="8400737" cy="775253"/>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…&amp; gives to those who are generous</a:t>
            </a:r>
            <a:endParaRPr lang="en-US" altLang="en-US" sz="4400" b="0" dirty="0">
              <a:latin typeface="Arial Narrow" panose="020B0606020202030204" pitchFamily="34" charset="0"/>
            </a:endParaRPr>
          </a:p>
        </p:txBody>
      </p:sp>
      <p:sp>
        <p:nvSpPr>
          <p:cNvPr id="15" name="Text Box 4">
            <a:extLst>
              <a:ext uri="{FF2B5EF4-FFF2-40B4-BE49-F238E27FC236}">
                <a16:creationId xmlns:a16="http://schemas.microsoft.com/office/drawing/2014/main" xmlns="" id="{7C858F73-A3B2-4F04-B4BD-458330A38372}"/>
              </a:ext>
            </a:extLst>
          </p:cNvPr>
          <p:cNvSpPr txBox="1">
            <a:spLocks noChangeArrowheads="1"/>
          </p:cNvSpPr>
          <p:nvPr/>
        </p:nvSpPr>
        <p:spPr bwMode="auto">
          <a:xfrm>
            <a:off x="242767" y="3154155"/>
            <a:ext cx="5504461" cy="1378089"/>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remembers God’s role</a:t>
            </a:r>
            <a:endParaRPr lang="en-US" altLang="en-US" sz="4600" b="0" dirty="0">
              <a:latin typeface="Arial Narrow" panose="020B0606020202030204" pitchFamily="34" charset="0"/>
            </a:endParaRPr>
          </a:p>
        </p:txBody>
      </p:sp>
    </p:spTree>
    <p:extLst>
      <p:ext uri="{BB962C8B-B14F-4D97-AF65-F5344CB8AC3E}">
        <p14:creationId xmlns:p14="http://schemas.microsoft.com/office/powerpoint/2010/main" val="16573616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9:8 </a:t>
            </a:r>
            <a:r>
              <a:rPr lang="en-GB" altLang="en-US" sz="4400" dirty="0"/>
              <a:t>And God will generously provide all you need. Then you will always have everything you need and plenty left over to share with others…</a:t>
            </a:r>
          </a:p>
        </p:txBody>
      </p:sp>
      <p:sp>
        <p:nvSpPr>
          <p:cNvPr id="12" name="Text Box 4">
            <a:extLst>
              <a:ext uri="{FF2B5EF4-FFF2-40B4-BE49-F238E27FC236}">
                <a16:creationId xmlns:a16="http://schemas.microsoft.com/office/drawing/2014/main" xmlns="" id="{739FEE74-6C76-433E-953C-14EA5EF1D038}"/>
              </a:ext>
            </a:extLst>
          </p:cNvPr>
          <p:cNvSpPr txBox="1">
            <a:spLocks noChangeArrowheads="1"/>
          </p:cNvSpPr>
          <p:nvPr/>
        </p:nvSpPr>
        <p:spPr bwMode="auto">
          <a:xfrm>
            <a:off x="230918" y="4790662"/>
            <a:ext cx="3088751" cy="1808920"/>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It’s easy to find reasons not to give</a:t>
            </a:r>
            <a:endParaRPr lang="en-US" altLang="en-US" sz="4400" b="0" dirty="0">
              <a:latin typeface="Arial Narrow" panose="020B0606020202030204" pitchFamily="34" charset="0"/>
            </a:endParaRPr>
          </a:p>
        </p:txBody>
      </p:sp>
      <p:sp>
        <p:nvSpPr>
          <p:cNvPr id="13" name="Text Box 4">
            <a:extLst>
              <a:ext uri="{FF2B5EF4-FFF2-40B4-BE49-F238E27FC236}">
                <a16:creationId xmlns:a16="http://schemas.microsoft.com/office/drawing/2014/main" xmlns="" id="{FFE05174-EB43-45D7-A2A8-404D44EC5773}"/>
              </a:ext>
            </a:extLst>
          </p:cNvPr>
          <p:cNvSpPr txBox="1">
            <a:spLocks noChangeArrowheads="1"/>
          </p:cNvSpPr>
          <p:nvPr/>
        </p:nvSpPr>
        <p:spPr bwMode="auto">
          <a:xfrm>
            <a:off x="3548378" y="4790660"/>
            <a:ext cx="8412704" cy="775253"/>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But God can do a lot with a little…</a:t>
            </a:r>
            <a:endParaRPr lang="en-US" altLang="en-US" sz="4400" b="0" dirty="0">
              <a:latin typeface="Arial Narrow" panose="020B0606020202030204" pitchFamily="34" charset="0"/>
            </a:endParaRPr>
          </a:p>
        </p:txBody>
      </p:sp>
      <p:sp>
        <p:nvSpPr>
          <p:cNvPr id="14" name="Text Box 4">
            <a:extLst>
              <a:ext uri="{FF2B5EF4-FFF2-40B4-BE49-F238E27FC236}">
                <a16:creationId xmlns:a16="http://schemas.microsoft.com/office/drawing/2014/main" xmlns="" id="{333EF7F3-944B-4392-86DF-0509AC31D305}"/>
              </a:ext>
            </a:extLst>
          </p:cNvPr>
          <p:cNvSpPr txBox="1">
            <a:spLocks noChangeArrowheads="1"/>
          </p:cNvSpPr>
          <p:nvPr/>
        </p:nvSpPr>
        <p:spPr bwMode="auto">
          <a:xfrm>
            <a:off x="3548377" y="5824329"/>
            <a:ext cx="8400736" cy="775253"/>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…&amp; gives to those who are generous</a:t>
            </a:r>
            <a:endParaRPr lang="en-US" altLang="en-US" sz="4400" b="0" dirty="0">
              <a:latin typeface="Arial Narrow" panose="020B0606020202030204" pitchFamily="34" charset="0"/>
            </a:endParaRPr>
          </a:p>
        </p:txBody>
      </p:sp>
      <p:sp>
        <p:nvSpPr>
          <p:cNvPr id="8" name="Text Box 4">
            <a:extLst>
              <a:ext uri="{FF2B5EF4-FFF2-40B4-BE49-F238E27FC236}">
                <a16:creationId xmlns:a16="http://schemas.microsoft.com/office/drawing/2014/main" xmlns="" id="{D5E4CD14-E182-43F3-91E6-5EA8E1ACA13F}"/>
              </a:ext>
            </a:extLst>
          </p:cNvPr>
          <p:cNvSpPr txBox="1">
            <a:spLocks noChangeArrowheads="1"/>
          </p:cNvSpPr>
          <p:nvPr/>
        </p:nvSpPr>
        <p:spPr bwMode="auto">
          <a:xfrm>
            <a:off x="242767" y="3154155"/>
            <a:ext cx="5504461" cy="1378089"/>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remembers God’s role</a:t>
            </a:r>
            <a:endParaRPr lang="en-US" altLang="en-US" sz="4600" b="0" dirty="0">
              <a:latin typeface="Arial Narrow" panose="020B0606020202030204" pitchFamily="34" charset="0"/>
            </a:endParaRPr>
          </a:p>
        </p:txBody>
      </p:sp>
    </p:spTree>
    <p:extLst>
      <p:ext uri="{BB962C8B-B14F-4D97-AF65-F5344CB8AC3E}">
        <p14:creationId xmlns:p14="http://schemas.microsoft.com/office/powerpoint/2010/main" val="68894837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26172"/>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9:10</a:t>
            </a:r>
            <a:r>
              <a:rPr lang="en-GB" altLang="en-US" sz="4400" dirty="0"/>
              <a:t> For God is the one who provides seed for the farmer and then bread to eat. In the same way, he will provide and increase your resources and then produce a great harvest of generosity in you.</a:t>
            </a:r>
          </a:p>
        </p:txBody>
      </p:sp>
      <p:sp>
        <p:nvSpPr>
          <p:cNvPr id="12" name="Text Box 4">
            <a:extLst>
              <a:ext uri="{FF2B5EF4-FFF2-40B4-BE49-F238E27FC236}">
                <a16:creationId xmlns:a16="http://schemas.microsoft.com/office/drawing/2014/main" xmlns="" id="{739FEE74-6C76-433E-953C-14EA5EF1D038}"/>
              </a:ext>
            </a:extLst>
          </p:cNvPr>
          <p:cNvSpPr txBox="1">
            <a:spLocks noChangeArrowheads="1"/>
          </p:cNvSpPr>
          <p:nvPr/>
        </p:nvSpPr>
        <p:spPr bwMode="auto">
          <a:xfrm>
            <a:off x="230918" y="4790662"/>
            <a:ext cx="3088751" cy="1808920"/>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It’s easy to find reasons not to give</a:t>
            </a:r>
            <a:endParaRPr lang="en-US" altLang="en-US" sz="4400" b="0" dirty="0">
              <a:latin typeface="Arial Narrow" panose="020B0606020202030204" pitchFamily="34" charset="0"/>
            </a:endParaRPr>
          </a:p>
        </p:txBody>
      </p:sp>
      <p:sp>
        <p:nvSpPr>
          <p:cNvPr id="13" name="Text Box 4">
            <a:extLst>
              <a:ext uri="{FF2B5EF4-FFF2-40B4-BE49-F238E27FC236}">
                <a16:creationId xmlns:a16="http://schemas.microsoft.com/office/drawing/2014/main" xmlns="" id="{FFE05174-EB43-45D7-A2A8-404D44EC5773}"/>
              </a:ext>
            </a:extLst>
          </p:cNvPr>
          <p:cNvSpPr txBox="1">
            <a:spLocks noChangeArrowheads="1"/>
          </p:cNvSpPr>
          <p:nvPr/>
        </p:nvSpPr>
        <p:spPr bwMode="auto">
          <a:xfrm>
            <a:off x="3548377" y="4790660"/>
            <a:ext cx="8412705" cy="775253"/>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But God can do a lot with a little…</a:t>
            </a:r>
            <a:endParaRPr lang="en-US" altLang="en-US" sz="4400" b="0" dirty="0">
              <a:latin typeface="Arial Narrow" panose="020B0606020202030204" pitchFamily="34" charset="0"/>
            </a:endParaRPr>
          </a:p>
        </p:txBody>
      </p:sp>
      <p:sp>
        <p:nvSpPr>
          <p:cNvPr id="14" name="Text Box 4">
            <a:extLst>
              <a:ext uri="{FF2B5EF4-FFF2-40B4-BE49-F238E27FC236}">
                <a16:creationId xmlns:a16="http://schemas.microsoft.com/office/drawing/2014/main" xmlns="" id="{333EF7F3-944B-4392-86DF-0509AC31D305}"/>
              </a:ext>
            </a:extLst>
          </p:cNvPr>
          <p:cNvSpPr txBox="1">
            <a:spLocks noChangeArrowheads="1"/>
          </p:cNvSpPr>
          <p:nvPr/>
        </p:nvSpPr>
        <p:spPr bwMode="auto">
          <a:xfrm>
            <a:off x="3548376" y="5824329"/>
            <a:ext cx="8400737" cy="775253"/>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…&amp; gives to those who are generous</a:t>
            </a:r>
            <a:endParaRPr lang="en-US" altLang="en-US" sz="4400" b="0" dirty="0">
              <a:latin typeface="Arial Narrow" panose="020B0606020202030204" pitchFamily="34" charset="0"/>
            </a:endParaRPr>
          </a:p>
        </p:txBody>
      </p:sp>
      <p:sp>
        <p:nvSpPr>
          <p:cNvPr id="8" name="Text Box 4">
            <a:extLst>
              <a:ext uri="{FF2B5EF4-FFF2-40B4-BE49-F238E27FC236}">
                <a16:creationId xmlns:a16="http://schemas.microsoft.com/office/drawing/2014/main" xmlns="" id="{6D436543-4398-4EDD-9FC5-1A8DB59866E9}"/>
              </a:ext>
            </a:extLst>
          </p:cNvPr>
          <p:cNvSpPr txBox="1">
            <a:spLocks noChangeArrowheads="1"/>
          </p:cNvSpPr>
          <p:nvPr/>
        </p:nvSpPr>
        <p:spPr bwMode="auto">
          <a:xfrm>
            <a:off x="242767" y="3154155"/>
            <a:ext cx="5504461" cy="1378089"/>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remembers God’s role</a:t>
            </a:r>
            <a:endParaRPr lang="en-US" altLang="en-US" sz="4600" b="0" dirty="0">
              <a:latin typeface="Arial Narrow" panose="020B0606020202030204" pitchFamily="34" charset="0"/>
            </a:endParaRPr>
          </a:p>
        </p:txBody>
      </p:sp>
    </p:spTree>
    <p:extLst>
      <p:ext uri="{BB962C8B-B14F-4D97-AF65-F5344CB8AC3E}">
        <p14:creationId xmlns:p14="http://schemas.microsoft.com/office/powerpoint/2010/main" val="27334623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26160" y="929640"/>
            <a:ext cx="10160000" cy="443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r>
              <a:rPr lang="en-GB" altLang="en-US" sz="4400" dirty="0">
                <a:latin typeface="Times New Roman" panose="02020603050405020304" pitchFamily="18" charset="0"/>
                <a:cs typeface="Times New Roman" panose="02020603050405020304" pitchFamily="18" charset="0"/>
              </a:rPr>
              <a:t>“I’ve owned three different jets in my life, and I’ve used them… burning them up for the Lord Jesus Christ.”</a:t>
            </a:r>
          </a:p>
          <a:p>
            <a:pPr>
              <a:lnSpc>
                <a:spcPts val="4300"/>
              </a:lnSpc>
              <a:spcAft>
                <a:spcPts val="1200"/>
              </a:spcAft>
              <a:buClr>
                <a:srgbClr val="FFFFFF"/>
              </a:buClr>
              <a:buFont typeface="Wingdings 2" panose="05020102010507070707" pitchFamily="18" charset="2"/>
              <a:buNone/>
            </a:pPr>
            <a:endParaRPr lang="en-GB" altLang="en-US" sz="4400" dirty="0">
              <a:latin typeface="Times New Roman" panose="02020603050405020304" pitchFamily="18" charset="0"/>
              <a:cs typeface="Times New Roman" panose="02020603050405020304" pitchFamily="18" charset="0"/>
            </a:endParaRPr>
          </a:p>
          <a:p>
            <a:pPr>
              <a:lnSpc>
                <a:spcPts val="4300"/>
              </a:lnSpc>
              <a:spcAft>
                <a:spcPts val="1200"/>
              </a:spcAft>
              <a:buClr>
                <a:srgbClr val="FFFFFF"/>
              </a:buClr>
              <a:buFont typeface="Wingdings 2" panose="05020102010507070707" pitchFamily="18" charset="2"/>
              <a:buNone/>
            </a:pPr>
            <a:r>
              <a:rPr lang="en-GB" altLang="en-US" sz="4400" dirty="0">
                <a:latin typeface="Times New Roman" panose="02020603050405020304" pitchFamily="18" charset="0"/>
                <a:cs typeface="Times New Roman" panose="02020603050405020304" pitchFamily="18" charset="0"/>
              </a:rPr>
              <a:t>“God said to me, </a:t>
            </a:r>
            <a:br>
              <a:rPr lang="en-GB" altLang="en-US" sz="4400" dirty="0">
                <a:latin typeface="Times New Roman" panose="02020603050405020304" pitchFamily="18" charset="0"/>
                <a:cs typeface="Times New Roman" panose="02020603050405020304" pitchFamily="18" charset="0"/>
              </a:rPr>
            </a:br>
            <a:r>
              <a:rPr lang="en-GB" altLang="en-US" sz="4400" dirty="0">
                <a:latin typeface="Times New Roman" panose="02020603050405020304" pitchFamily="18" charset="0"/>
                <a:cs typeface="Times New Roman" panose="02020603050405020304" pitchFamily="18" charset="0"/>
              </a:rPr>
              <a:t>‘I want you to believe me for a Falcon 7X,” </a:t>
            </a:r>
            <a:br>
              <a:rPr lang="en-GB" altLang="en-US" sz="4400" dirty="0">
                <a:latin typeface="Times New Roman" panose="02020603050405020304" pitchFamily="18" charset="0"/>
                <a:cs typeface="Times New Roman" panose="02020603050405020304" pitchFamily="18" charset="0"/>
              </a:rPr>
            </a:br>
            <a:r>
              <a:rPr lang="en-GB" altLang="en-US" sz="4400" dirty="0">
                <a:latin typeface="Times New Roman" panose="02020603050405020304" pitchFamily="18" charset="0"/>
                <a:cs typeface="Times New Roman" panose="02020603050405020304" pitchFamily="18" charset="0"/>
              </a:rPr>
              <a:t>so I said, ‘OK.’” </a:t>
            </a:r>
          </a:p>
        </p:txBody>
      </p:sp>
    </p:spTree>
    <p:extLst>
      <p:ext uri="{BB962C8B-B14F-4D97-AF65-F5344CB8AC3E}">
        <p14:creationId xmlns:p14="http://schemas.microsoft.com/office/powerpoint/2010/main" val="13036555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26172"/>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9:10</a:t>
            </a:r>
            <a:r>
              <a:rPr lang="en-GB" altLang="en-US" sz="4400" dirty="0"/>
              <a:t> For God is the one who provides seed for the farmer and then bread to eat. In the same way, he will </a:t>
            </a:r>
            <a:r>
              <a:rPr lang="en-GB" altLang="en-US" sz="4400" dirty="0">
                <a:solidFill>
                  <a:srgbClr val="FFC000"/>
                </a:solidFill>
              </a:rPr>
              <a:t>provide and increase your resources </a:t>
            </a:r>
            <a:r>
              <a:rPr lang="en-GB" altLang="en-US" sz="4400" dirty="0"/>
              <a:t>and then produce a great harvest of generosity in you.</a:t>
            </a:r>
          </a:p>
        </p:txBody>
      </p:sp>
      <p:sp>
        <p:nvSpPr>
          <p:cNvPr id="6" name="Text Box 4">
            <a:extLst>
              <a:ext uri="{FF2B5EF4-FFF2-40B4-BE49-F238E27FC236}">
                <a16:creationId xmlns:a16="http://schemas.microsoft.com/office/drawing/2014/main" xmlns="" id="{35131F6E-42C1-4104-9F32-40A34CA0938B}"/>
              </a:ext>
            </a:extLst>
          </p:cNvPr>
          <p:cNvSpPr txBox="1">
            <a:spLocks noChangeArrowheads="1"/>
          </p:cNvSpPr>
          <p:nvPr/>
        </p:nvSpPr>
        <p:spPr bwMode="auto">
          <a:xfrm>
            <a:off x="242767" y="3154155"/>
            <a:ext cx="5504461" cy="1378089"/>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remembers God’s role</a:t>
            </a:r>
            <a:endParaRPr lang="en-US" altLang="en-US" sz="4600" b="0" dirty="0">
              <a:latin typeface="Arial Narrow" panose="020B0606020202030204" pitchFamily="34" charset="0"/>
            </a:endParaRPr>
          </a:p>
        </p:txBody>
      </p:sp>
      <p:sp>
        <p:nvSpPr>
          <p:cNvPr id="12" name="Text Box 4">
            <a:extLst>
              <a:ext uri="{FF2B5EF4-FFF2-40B4-BE49-F238E27FC236}">
                <a16:creationId xmlns:a16="http://schemas.microsoft.com/office/drawing/2014/main" xmlns="" id="{739FEE74-6C76-433E-953C-14EA5EF1D038}"/>
              </a:ext>
            </a:extLst>
          </p:cNvPr>
          <p:cNvSpPr txBox="1">
            <a:spLocks noChangeArrowheads="1"/>
          </p:cNvSpPr>
          <p:nvPr/>
        </p:nvSpPr>
        <p:spPr bwMode="auto">
          <a:xfrm>
            <a:off x="230918" y="4790662"/>
            <a:ext cx="3088751" cy="1808920"/>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It’s easy to find reasons not to give</a:t>
            </a:r>
            <a:endParaRPr lang="en-US" altLang="en-US" sz="4400" b="0" dirty="0">
              <a:latin typeface="Arial Narrow" panose="020B0606020202030204" pitchFamily="34" charset="0"/>
            </a:endParaRPr>
          </a:p>
        </p:txBody>
      </p:sp>
      <p:sp>
        <p:nvSpPr>
          <p:cNvPr id="13" name="Text Box 4">
            <a:extLst>
              <a:ext uri="{FF2B5EF4-FFF2-40B4-BE49-F238E27FC236}">
                <a16:creationId xmlns:a16="http://schemas.microsoft.com/office/drawing/2014/main" xmlns="" id="{FFE05174-EB43-45D7-A2A8-404D44EC5773}"/>
              </a:ext>
            </a:extLst>
          </p:cNvPr>
          <p:cNvSpPr txBox="1">
            <a:spLocks noChangeArrowheads="1"/>
          </p:cNvSpPr>
          <p:nvPr/>
        </p:nvSpPr>
        <p:spPr bwMode="auto">
          <a:xfrm>
            <a:off x="3548377" y="4790660"/>
            <a:ext cx="8400736" cy="775253"/>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But God can do a lot with a little…</a:t>
            </a:r>
            <a:endParaRPr lang="en-US" altLang="en-US" sz="4400" b="0" dirty="0">
              <a:latin typeface="Arial Narrow" panose="020B0606020202030204" pitchFamily="34" charset="0"/>
            </a:endParaRPr>
          </a:p>
        </p:txBody>
      </p:sp>
      <p:sp>
        <p:nvSpPr>
          <p:cNvPr id="14" name="Text Box 4">
            <a:extLst>
              <a:ext uri="{FF2B5EF4-FFF2-40B4-BE49-F238E27FC236}">
                <a16:creationId xmlns:a16="http://schemas.microsoft.com/office/drawing/2014/main" xmlns="" id="{333EF7F3-944B-4392-86DF-0509AC31D305}"/>
              </a:ext>
            </a:extLst>
          </p:cNvPr>
          <p:cNvSpPr txBox="1">
            <a:spLocks noChangeArrowheads="1"/>
          </p:cNvSpPr>
          <p:nvPr/>
        </p:nvSpPr>
        <p:spPr bwMode="auto">
          <a:xfrm>
            <a:off x="3548376" y="5824329"/>
            <a:ext cx="8400736" cy="775253"/>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…&amp; gives to those who are generous</a:t>
            </a:r>
            <a:endParaRPr lang="en-US" altLang="en-US" sz="4400" b="0" dirty="0">
              <a:latin typeface="Arial Narrow" panose="020B0606020202030204" pitchFamily="34" charset="0"/>
            </a:endParaRPr>
          </a:p>
        </p:txBody>
      </p:sp>
      <p:sp>
        <p:nvSpPr>
          <p:cNvPr id="8" name="Content Placeholder 2">
            <a:extLst>
              <a:ext uri="{FF2B5EF4-FFF2-40B4-BE49-F238E27FC236}">
                <a16:creationId xmlns:a16="http://schemas.microsoft.com/office/drawing/2014/main" xmlns="" id="{E5DA9F85-A815-43BD-B44F-5D0F2D5AF00C}"/>
              </a:ext>
            </a:extLst>
          </p:cNvPr>
          <p:cNvSpPr txBox="1">
            <a:spLocks/>
          </p:cNvSpPr>
          <p:nvPr/>
        </p:nvSpPr>
        <p:spPr bwMode="auto">
          <a:xfrm>
            <a:off x="5888395" y="3051312"/>
            <a:ext cx="6202005" cy="173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11 </a:t>
            </a:r>
            <a:r>
              <a:rPr lang="en-GB" altLang="en-US" sz="4400" dirty="0"/>
              <a:t>Yes, you will be enriched in every way so that you can always be generous…</a:t>
            </a:r>
          </a:p>
        </p:txBody>
      </p:sp>
    </p:spTree>
    <p:extLst>
      <p:ext uri="{BB962C8B-B14F-4D97-AF65-F5344CB8AC3E}">
        <p14:creationId xmlns:p14="http://schemas.microsoft.com/office/powerpoint/2010/main" val="51652383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26172"/>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9:10</a:t>
            </a:r>
            <a:r>
              <a:rPr lang="en-GB" altLang="en-US" sz="4400" dirty="0"/>
              <a:t> For God is the one who provides seed for the farmer and then bread to eat. In the same way, he will provide and increase your resources and then </a:t>
            </a:r>
            <a:r>
              <a:rPr lang="en-GB" altLang="en-US" sz="4400" dirty="0">
                <a:solidFill>
                  <a:srgbClr val="FFC000"/>
                </a:solidFill>
              </a:rPr>
              <a:t>produce a great harvest of generosity in you</a:t>
            </a:r>
            <a:r>
              <a:rPr lang="en-GB" altLang="en-US" sz="4400" dirty="0"/>
              <a:t>.</a:t>
            </a:r>
          </a:p>
        </p:txBody>
      </p:sp>
      <p:sp>
        <p:nvSpPr>
          <p:cNvPr id="6" name="Text Box 4">
            <a:extLst>
              <a:ext uri="{FF2B5EF4-FFF2-40B4-BE49-F238E27FC236}">
                <a16:creationId xmlns:a16="http://schemas.microsoft.com/office/drawing/2014/main" xmlns="" id="{35131F6E-42C1-4104-9F32-40A34CA0938B}"/>
              </a:ext>
            </a:extLst>
          </p:cNvPr>
          <p:cNvSpPr txBox="1">
            <a:spLocks noChangeArrowheads="1"/>
          </p:cNvSpPr>
          <p:nvPr/>
        </p:nvSpPr>
        <p:spPr bwMode="auto">
          <a:xfrm>
            <a:off x="242767" y="3154155"/>
            <a:ext cx="5504461" cy="1378089"/>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remembers God’s role</a:t>
            </a:r>
            <a:endParaRPr lang="en-US" altLang="en-US" sz="4600" b="0" dirty="0">
              <a:latin typeface="Arial Narrow" panose="020B0606020202030204" pitchFamily="34" charset="0"/>
            </a:endParaRPr>
          </a:p>
        </p:txBody>
      </p:sp>
      <p:sp>
        <p:nvSpPr>
          <p:cNvPr id="12" name="Text Box 4">
            <a:extLst>
              <a:ext uri="{FF2B5EF4-FFF2-40B4-BE49-F238E27FC236}">
                <a16:creationId xmlns:a16="http://schemas.microsoft.com/office/drawing/2014/main" xmlns="" id="{739FEE74-6C76-433E-953C-14EA5EF1D038}"/>
              </a:ext>
            </a:extLst>
          </p:cNvPr>
          <p:cNvSpPr txBox="1">
            <a:spLocks noChangeArrowheads="1"/>
          </p:cNvSpPr>
          <p:nvPr/>
        </p:nvSpPr>
        <p:spPr bwMode="auto">
          <a:xfrm>
            <a:off x="230918" y="4790662"/>
            <a:ext cx="3088751" cy="1808920"/>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It’s easy to find reasons not to give</a:t>
            </a:r>
            <a:endParaRPr lang="en-US" altLang="en-US" sz="4400" b="0" dirty="0">
              <a:latin typeface="Arial Narrow" panose="020B0606020202030204" pitchFamily="34" charset="0"/>
            </a:endParaRPr>
          </a:p>
        </p:txBody>
      </p:sp>
      <p:sp>
        <p:nvSpPr>
          <p:cNvPr id="13" name="Text Box 4">
            <a:extLst>
              <a:ext uri="{FF2B5EF4-FFF2-40B4-BE49-F238E27FC236}">
                <a16:creationId xmlns:a16="http://schemas.microsoft.com/office/drawing/2014/main" xmlns="" id="{FFE05174-EB43-45D7-A2A8-404D44EC5773}"/>
              </a:ext>
            </a:extLst>
          </p:cNvPr>
          <p:cNvSpPr txBox="1">
            <a:spLocks noChangeArrowheads="1"/>
          </p:cNvSpPr>
          <p:nvPr/>
        </p:nvSpPr>
        <p:spPr bwMode="auto">
          <a:xfrm>
            <a:off x="3548377" y="4790660"/>
            <a:ext cx="8400736" cy="775253"/>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But God can do a lot with a little…</a:t>
            </a:r>
            <a:endParaRPr lang="en-US" altLang="en-US" sz="4400" b="0" dirty="0">
              <a:latin typeface="Arial Narrow" panose="020B0606020202030204" pitchFamily="34" charset="0"/>
            </a:endParaRPr>
          </a:p>
        </p:txBody>
      </p:sp>
      <p:sp>
        <p:nvSpPr>
          <p:cNvPr id="14" name="Text Box 4">
            <a:extLst>
              <a:ext uri="{FF2B5EF4-FFF2-40B4-BE49-F238E27FC236}">
                <a16:creationId xmlns:a16="http://schemas.microsoft.com/office/drawing/2014/main" xmlns="" id="{333EF7F3-944B-4392-86DF-0509AC31D305}"/>
              </a:ext>
            </a:extLst>
          </p:cNvPr>
          <p:cNvSpPr txBox="1">
            <a:spLocks noChangeArrowheads="1"/>
          </p:cNvSpPr>
          <p:nvPr/>
        </p:nvSpPr>
        <p:spPr bwMode="auto">
          <a:xfrm>
            <a:off x="3548376" y="5824329"/>
            <a:ext cx="8400736" cy="775253"/>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…&amp; gives to those who are generous</a:t>
            </a:r>
            <a:endParaRPr lang="en-US" altLang="en-US" sz="4400" b="0" dirty="0">
              <a:latin typeface="Arial Narrow" panose="020B0606020202030204" pitchFamily="34" charset="0"/>
            </a:endParaRPr>
          </a:p>
        </p:txBody>
      </p:sp>
      <p:sp>
        <p:nvSpPr>
          <p:cNvPr id="8" name="Content Placeholder 2">
            <a:extLst>
              <a:ext uri="{FF2B5EF4-FFF2-40B4-BE49-F238E27FC236}">
                <a16:creationId xmlns:a16="http://schemas.microsoft.com/office/drawing/2014/main" xmlns="" id="{E5DA9F85-A815-43BD-B44F-5D0F2D5AF00C}"/>
              </a:ext>
            </a:extLst>
          </p:cNvPr>
          <p:cNvSpPr txBox="1">
            <a:spLocks/>
          </p:cNvSpPr>
          <p:nvPr/>
        </p:nvSpPr>
        <p:spPr bwMode="auto">
          <a:xfrm>
            <a:off x="5888395" y="3051312"/>
            <a:ext cx="6202005" cy="173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11 </a:t>
            </a:r>
            <a:r>
              <a:rPr lang="en-GB" altLang="en-US" sz="4400" dirty="0"/>
              <a:t>Yes, you will be enriched in every way so that you can always be generous…</a:t>
            </a:r>
          </a:p>
        </p:txBody>
      </p:sp>
    </p:spTree>
    <p:extLst>
      <p:ext uri="{BB962C8B-B14F-4D97-AF65-F5344CB8AC3E}">
        <p14:creationId xmlns:p14="http://schemas.microsoft.com/office/powerpoint/2010/main" val="419340896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26172"/>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9:10</a:t>
            </a:r>
            <a:r>
              <a:rPr lang="en-GB" altLang="en-US" sz="4400" dirty="0"/>
              <a:t> For God is the one who provides seed for the farmer and then bread to eat. In the same way, he will provide and increase your resources and then produce a great harvest of generosity in you.</a:t>
            </a:r>
          </a:p>
        </p:txBody>
      </p:sp>
      <p:sp>
        <p:nvSpPr>
          <p:cNvPr id="6" name="Text Box 4">
            <a:extLst>
              <a:ext uri="{FF2B5EF4-FFF2-40B4-BE49-F238E27FC236}">
                <a16:creationId xmlns:a16="http://schemas.microsoft.com/office/drawing/2014/main" xmlns="" id="{35131F6E-42C1-4104-9F32-40A34CA0938B}"/>
              </a:ext>
            </a:extLst>
          </p:cNvPr>
          <p:cNvSpPr txBox="1">
            <a:spLocks noChangeArrowheads="1"/>
          </p:cNvSpPr>
          <p:nvPr/>
        </p:nvSpPr>
        <p:spPr bwMode="auto">
          <a:xfrm>
            <a:off x="242767" y="3154155"/>
            <a:ext cx="5504461" cy="1378089"/>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remembers God’s role</a:t>
            </a:r>
            <a:endParaRPr lang="en-US" altLang="en-US" sz="4600" b="0" dirty="0">
              <a:latin typeface="Arial Narrow" panose="020B0606020202030204" pitchFamily="34" charset="0"/>
            </a:endParaRPr>
          </a:p>
        </p:txBody>
      </p:sp>
      <p:sp>
        <p:nvSpPr>
          <p:cNvPr id="12" name="Text Box 4">
            <a:extLst>
              <a:ext uri="{FF2B5EF4-FFF2-40B4-BE49-F238E27FC236}">
                <a16:creationId xmlns:a16="http://schemas.microsoft.com/office/drawing/2014/main" xmlns="" id="{739FEE74-6C76-433E-953C-14EA5EF1D038}"/>
              </a:ext>
            </a:extLst>
          </p:cNvPr>
          <p:cNvSpPr txBox="1">
            <a:spLocks noChangeArrowheads="1"/>
          </p:cNvSpPr>
          <p:nvPr/>
        </p:nvSpPr>
        <p:spPr bwMode="auto">
          <a:xfrm>
            <a:off x="230918" y="4790662"/>
            <a:ext cx="3088751" cy="1808920"/>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It’s easy to find reasons not to give</a:t>
            </a:r>
            <a:endParaRPr lang="en-US" altLang="en-US" sz="4400" b="0" dirty="0">
              <a:latin typeface="Arial Narrow" panose="020B0606020202030204" pitchFamily="34" charset="0"/>
            </a:endParaRPr>
          </a:p>
        </p:txBody>
      </p:sp>
      <p:sp>
        <p:nvSpPr>
          <p:cNvPr id="13" name="Text Box 4">
            <a:extLst>
              <a:ext uri="{FF2B5EF4-FFF2-40B4-BE49-F238E27FC236}">
                <a16:creationId xmlns:a16="http://schemas.microsoft.com/office/drawing/2014/main" xmlns="" id="{FFE05174-EB43-45D7-A2A8-404D44EC5773}"/>
              </a:ext>
            </a:extLst>
          </p:cNvPr>
          <p:cNvSpPr txBox="1">
            <a:spLocks noChangeArrowheads="1"/>
          </p:cNvSpPr>
          <p:nvPr/>
        </p:nvSpPr>
        <p:spPr bwMode="auto">
          <a:xfrm>
            <a:off x="3548377" y="4790660"/>
            <a:ext cx="8412705" cy="775253"/>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But God can do a lot with a little…</a:t>
            </a:r>
            <a:endParaRPr lang="en-US" altLang="en-US" sz="4400" b="0" dirty="0">
              <a:latin typeface="Arial Narrow" panose="020B0606020202030204" pitchFamily="34" charset="0"/>
            </a:endParaRPr>
          </a:p>
        </p:txBody>
      </p:sp>
      <p:sp>
        <p:nvSpPr>
          <p:cNvPr id="8" name="Content Placeholder 2">
            <a:extLst>
              <a:ext uri="{FF2B5EF4-FFF2-40B4-BE49-F238E27FC236}">
                <a16:creationId xmlns:a16="http://schemas.microsoft.com/office/drawing/2014/main" xmlns="" id="{E5DA9F85-A815-43BD-B44F-5D0F2D5AF00C}"/>
              </a:ext>
            </a:extLst>
          </p:cNvPr>
          <p:cNvSpPr txBox="1">
            <a:spLocks/>
          </p:cNvSpPr>
          <p:nvPr/>
        </p:nvSpPr>
        <p:spPr bwMode="auto">
          <a:xfrm>
            <a:off x="5888395" y="3051312"/>
            <a:ext cx="6202005" cy="173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11 </a:t>
            </a:r>
            <a:r>
              <a:rPr lang="en-GB" altLang="en-US" sz="4400" dirty="0"/>
              <a:t>Yes, </a:t>
            </a:r>
            <a:r>
              <a:rPr lang="en-GB" altLang="en-US" sz="4400" dirty="0">
                <a:solidFill>
                  <a:srgbClr val="FFC000"/>
                </a:solidFill>
              </a:rPr>
              <a:t>you will be enriched </a:t>
            </a:r>
            <a:r>
              <a:rPr lang="en-GB" altLang="en-US" sz="4400" dirty="0"/>
              <a:t>in every way </a:t>
            </a:r>
            <a:r>
              <a:rPr lang="en-GB" altLang="en-US" sz="4400" dirty="0">
                <a:solidFill>
                  <a:srgbClr val="FFC000"/>
                </a:solidFill>
              </a:rPr>
              <a:t>so that you can always be generous</a:t>
            </a:r>
            <a:r>
              <a:rPr lang="en-GB" altLang="en-US" sz="4400" dirty="0"/>
              <a:t>…</a:t>
            </a:r>
          </a:p>
        </p:txBody>
      </p:sp>
      <p:sp>
        <p:nvSpPr>
          <p:cNvPr id="9" name="Text Box 4">
            <a:extLst>
              <a:ext uri="{FF2B5EF4-FFF2-40B4-BE49-F238E27FC236}">
                <a16:creationId xmlns:a16="http://schemas.microsoft.com/office/drawing/2014/main" xmlns="" id="{AB57C3F9-026C-4963-8E54-E4D6C87C67F5}"/>
              </a:ext>
            </a:extLst>
          </p:cNvPr>
          <p:cNvSpPr txBox="1">
            <a:spLocks noChangeArrowheads="1"/>
          </p:cNvSpPr>
          <p:nvPr/>
        </p:nvSpPr>
        <p:spPr bwMode="auto">
          <a:xfrm>
            <a:off x="3548376" y="5824329"/>
            <a:ext cx="8400737" cy="775253"/>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…&amp; gives to those who are generous</a:t>
            </a:r>
            <a:endParaRPr lang="en-US" altLang="en-US" sz="4400" b="0" dirty="0">
              <a:latin typeface="Arial Narrow" panose="020B0606020202030204" pitchFamily="34" charset="0"/>
            </a:endParaRPr>
          </a:p>
        </p:txBody>
      </p:sp>
    </p:spTree>
    <p:extLst>
      <p:ext uri="{BB962C8B-B14F-4D97-AF65-F5344CB8AC3E}">
        <p14:creationId xmlns:p14="http://schemas.microsoft.com/office/powerpoint/2010/main" val="198059502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26172"/>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9:11b </a:t>
            </a:r>
            <a:r>
              <a:rPr lang="en-GB" altLang="en-US" sz="4400" dirty="0"/>
              <a:t>And when we take your gifts to those who need them, they will thank God. 12 So two good things will result from this ministry of giving—the needs of the believers in Jerusalem will be met, and they will joyfully express their thanks to God.</a:t>
            </a:r>
          </a:p>
        </p:txBody>
      </p:sp>
      <p:sp>
        <p:nvSpPr>
          <p:cNvPr id="11" name="Text Box 4">
            <a:extLst>
              <a:ext uri="{FF2B5EF4-FFF2-40B4-BE49-F238E27FC236}">
                <a16:creationId xmlns:a16="http://schemas.microsoft.com/office/drawing/2014/main" xmlns="" id="{D7D7E042-4FA9-40D9-9779-87BB28AD2256}"/>
              </a:ext>
            </a:extLst>
          </p:cNvPr>
          <p:cNvSpPr txBox="1">
            <a:spLocks noChangeArrowheads="1"/>
          </p:cNvSpPr>
          <p:nvPr/>
        </p:nvSpPr>
        <p:spPr bwMode="auto">
          <a:xfrm>
            <a:off x="1613122" y="3730624"/>
            <a:ext cx="8965753" cy="1378089"/>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causes recipients to give thanks &amp; glorify God</a:t>
            </a:r>
            <a:endParaRPr lang="en-US" altLang="en-US" sz="4600" b="0" dirty="0">
              <a:latin typeface="Arial Narrow" panose="020B0606020202030204" pitchFamily="34" charset="0"/>
            </a:endParaRPr>
          </a:p>
        </p:txBody>
      </p:sp>
    </p:spTree>
    <p:extLst>
      <p:ext uri="{BB962C8B-B14F-4D97-AF65-F5344CB8AC3E}">
        <p14:creationId xmlns:p14="http://schemas.microsoft.com/office/powerpoint/2010/main" val="9931120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26172"/>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9:11b </a:t>
            </a:r>
            <a:r>
              <a:rPr lang="en-GB" altLang="en-US" sz="4400" dirty="0"/>
              <a:t>And when we take your gifts to those who need them, they will thank God. 12 So two good things will result from this ministry of giving—the </a:t>
            </a:r>
            <a:r>
              <a:rPr lang="en-GB" altLang="en-US" sz="4400" dirty="0">
                <a:solidFill>
                  <a:srgbClr val="FFC000"/>
                </a:solidFill>
              </a:rPr>
              <a:t>needs of the believers in Jerusalem will be met</a:t>
            </a:r>
            <a:r>
              <a:rPr lang="en-GB" altLang="en-US" sz="4400" dirty="0"/>
              <a:t>, and they will joyfully express their thanks to God.</a:t>
            </a:r>
          </a:p>
        </p:txBody>
      </p:sp>
      <p:sp>
        <p:nvSpPr>
          <p:cNvPr id="4" name="Text Box 4">
            <a:extLst>
              <a:ext uri="{FF2B5EF4-FFF2-40B4-BE49-F238E27FC236}">
                <a16:creationId xmlns:a16="http://schemas.microsoft.com/office/drawing/2014/main" xmlns="" id="{6AF1F076-78DA-4FB3-912A-83E7ECDE8C38}"/>
              </a:ext>
            </a:extLst>
          </p:cNvPr>
          <p:cNvSpPr txBox="1">
            <a:spLocks noChangeArrowheads="1"/>
          </p:cNvSpPr>
          <p:nvPr/>
        </p:nvSpPr>
        <p:spPr bwMode="auto">
          <a:xfrm>
            <a:off x="1613122" y="3730624"/>
            <a:ext cx="8965753" cy="1378089"/>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causes recipients to give thanks &amp; glorify God</a:t>
            </a:r>
            <a:endParaRPr lang="en-US" altLang="en-US" sz="4600" b="0" dirty="0">
              <a:latin typeface="Arial Narrow" panose="020B0606020202030204" pitchFamily="34" charset="0"/>
            </a:endParaRPr>
          </a:p>
        </p:txBody>
      </p:sp>
    </p:spTree>
    <p:extLst>
      <p:ext uri="{BB962C8B-B14F-4D97-AF65-F5344CB8AC3E}">
        <p14:creationId xmlns:p14="http://schemas.microsoft.com/office/powerpoint/2010/main" val="296385878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26172"/>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9:11b </a:t>
            </a:r>
            <a:r>
              <a:rPr lang="en-GB" altLang="en-US" sz="4400" dirty="0"/>
              <a:t>And when we take your gifts to those who need them, they will thank God. 12 So two good things will result from this ministry of giving—the needs of the believers in Jerusalem will be met, and they will </a:t>
            </a:r>
            <a:r>
              <a:rPr lang="en-GB" altLang="en-US" sz="4400" dirty="0">
                <a:solidFill>
                  <a:srgbClr val="FFC000"/>
                </a:solidFill>
              </a:rPr>
              <a:t>joyfully express their thanks to God</a:t>
            </a:r>
            <a:r>
              <a:rPr lang="en-GB" altLang="en-US" sz="4400" dirty="0"/>
              <a:t>.</a:t>
            </a:r>
          </a:p>
        </p:txBody>
      </p:sp>
      <p:sp>
        <p:nvSpPr>
          <p:cNvPr id="4" name="Text Box 4">
            <a:extLst>
              <a:ext uri="{FF2B5EF4-FFF2-40B4-BE49-F238E27FC236}">
                <a16:creationId xmlns:a16="http://schemas.microsoft.com/office/drawing/2014/main" xmlns="" id="{54395EC8-7EFC-4266-BCEA-C1651B67C3DB}"/>
              </a:ext>
            </a:extLst>
          </p:cNvPr>
          <p:cNvSpPr txBox="1">
            <a:spLocks noChangeArrowheads="1"/>
          </p:cNvSpPr>
          <p:nvPr/>
        </p:nvSpPr>
        <p:spPr bwMode="auto">
          <a:xfrm>
            <a:off x="1613122" y="3730624"/>
            <a:ext cx="8965753" cy="1378089"/>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causes recipients to give thanks &amp; glorify God</a:t>
            </a:r>
            <a:endParaRPr lang="en-US" altLang="en-US" sz="4600" b="0" dirty="0">
              <a:latin typeface="Arial Narrow" panose="020B0606020202030204" pitchFamily="34" charset="0"/>
            </a:endParaRPr>
          </a:p>
        </p:txBody>
      </p:sp>
    </p:spTree>
    <p:extLst>
      <p:ext uri="{BB962C8B-B14F-4D97-AF65-F5344CB8AC3E}">
        <p14:creationId xmlns:p14="http://schemas.microsoft.com/office/powerpoint/2010/main" val="410725149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26172"/>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9:13 </a:t>
            </a:r>
            <a:r>
              <a:rPr lang="en-GB" altLang="en-US" sz="4400" dirty="0"/>
              <a:t>As a result of your ministry, they will give glory to God. </a:t>
            </a:r>
          </a:p>
        </p:txBody>
      </p:sp>
      <p:sp>
        <p:nvSpPr>
          <p:cNvPr id="5" name="Text Box 4">
            <a:extLst>
              <a:ext uri="{FF2B5EF4-FFF2-40B4-BE49-F238E27FC236}">
                <a16:creationId xmlns:a16="http://schemas.microsoft.com/office/drawing/2014/main" xmlns="" id="{42FCE506-EF6E-43A2-AD2A-85FCA2AC208B}"/>
              </a:ext>
            </a:extLst>
          </p:cNvPr>
          <p:cNvSpPr txBox="1">
            <a:spLocks noChangeArrowheads="1"/>
          </p:cNvSpPr>
          <p:nvPr/>
        </p:nvSpPr>
        <p:spPr bwMode="auto">
          <a:xfrm>
            <a:off x="1613122" y="3730624"/>
            <a:ext cx="8965753" cy="1378089"/>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causes recipients to give thanks &amp; glorify God</a:t>
            </a:r>
            <a:endParaRPr lang="en-US" altLang="en-US" sz="4600" b="0" dirty="0">
              <a:latin typeface="Arial Narrow" panose="020B0606020202030204" pitchFamily="34" charset="0"/>
            </a:endParaRPr>
          </a:p>
        </p:txBody>
      </p:sp>
      <p:sp>
        <p:nvSpPr>
          <p:cNvPr id="8" name="Text Box 4">
            <a:extLst>
              <a:ext uri="{FF2B5EF4-FFF2-40B4-BE49-F238E27FC236}">
                <a16:creationId xmlns:a16="http://schemas.microsoft.com/office/drawing/2014/main" xmlns="" id="{D59029F5-07D3-4CDC-8846-160E0D18FB78}"/>
              </a:ext>
            </a:extLst>
          </p:cNvPr>
          <p:cNvSpPr txBox="1">
            <a:spLocks noChangeArrowheads="1"/>
          </p:cNvSpPr>
          <p:nvPr/>
        </p:nvSpPr>
        <p:spPr bwMode="auto">
          <a:xfrm>
            <a:off x="3372678" y="5335216"/>
            <a:ext cx="5446643"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People see in a new way how good God is</a:t>
            </a:r>
            <a:endParaRPr lang="en-US" altLang="en-US" sz="4400" b="0" dirty="0">
              <a:latin typeface="Arial Narrow" panose="020B0606020202030204" pitchFamily="34" charset="0"/>
            </a:endParaRPr>
          </a:p>
        </p:txBody>
      </p:sp>
    </p:spTree>
    <p:extLst>
      <p:ext uri="{BB962C8B-B14F-4D97-AF65-F5344CB8AC3E}">
        <p14:creationId xmlns:p14="http://schemas.microsoft.com/office/powerpoint/2010/main" val="28449804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9A3197F4-B787-47ED-8327-F459B8B2DA7F}"/>
              </a:ext>
            </a:extLst>
          </p:cNvPr>
          <p:cNvSpPr txBox="1">
            <a:spLocks/>
          </p:cNvSpPr>
          <p:nvPr/>
        </p:nvSpPr>
        <p:spPr bwMode="auto">
          <a:xfrm>
            <a:off x="101600" y="126172"/>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2 Corinthians 9:14 </a:t>
            </a:r>
            <a:r>
              <a:rPr lang="en-GB" altLang="en-US" sz="4400" dirty="0"/>
              <a:t>And they will pray for you with deep affection because of the overflowing grace God has given to you. 15 Thank God for this gift too wonderful for words!</a:t>
            </a:r>
          </a:p>
        </p:txBody>
      </p:sp>
      <p:sp>
        <p:nvSpPr>
          <p:cNvPr id="5" name="Text Box 4">
            <a:extLst>
              <a:ext uri="{FF2B5EF4-FFF2-40B4-BE49-F238E27FC236}">
                <a16:creationId xmlns:a16="http://schemas.microsoft.com/office/drawing/2014/main" xmlns="" id="{42FCE506-EF6E-43A2-AD2A-85FCA2AC208B}"/>
              </a:ext>
            </a:extLst>
          </p:cNvPr>
          <p:cNvSpPr txBox="1">
            <a:spLocks noChangeArrowheads="1"/>
          </p:cNvSpPr>
          <p:nvPr/>
        </p:nvSpPr>
        <p:spPr bwMode="auto">
          <a:xfrm>
            <a:off x="1613122" y="3730624"/>
            <a:ext cx="8965753" cy="1378089"/>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Grace-based giving causes recipients to give thanks &amp; glorify God</a:t>
            </a:r>
            <a:endParaRPr lang="en-US" altLang="en-US" sz="4600" b="0" dirty="0">
              <a:latin typeface="Arial Narrow" panose="020B0606020202030204" pitchFamily="34" charset="0"/>
            </a:endParaRPr>
          </a:p>
        </p:txBody>
      </p:sp>
      <p:sp>
        <p:nvSpPr>
          <p:cNvPr id="8" name="Text Box 4">
            <a:extLst>
              <a:ext uri="{FF2B5EF4-FFF2-40B4-BE49-F238E27FC236}">
                <a16:creationId xmlns:a16="http://schemas.microsoft.com/office/drawing/2014/main" xmlns="" id="{D59029F5-07D3-4CDC-8846-160E0D18FB78}"/>
              </a:ext>
            </a:extLst>
          </p:cNvPr>
          <p:cNvSpPr txBox="1">
            <a:spLocks noChangeArrowheads="1"/>
          </p:cNvSpPr>
          <p:nvPr/>
        </p:nvSpPr>
        <p:spPr bwMode="auto">
          <a:xfrm>
            <a:off x="3372678" y="5335216"/>
            <a:ext cx="5446643" cy="131615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People see in a new way how good God is</a:t>
            </a:r>
            <a:endParaRPr lang="en-US" altLang="en-US" sz="4400" b="0" dirty="0">
              <a:latin typeface="Arial Narrow" panose="020B0606020202030204" pitchFamily="34" charset="0"/>
            </a:endParaRPr>
          </a:p>
        </p:txBody>
      </p:sp>
    </p:spTree>
    <p:extLst>
      <p:ext uri="{BB962C8B-B14F-4D97-AF65-F5344CB8AC3E}">
        <p14:creationId xmlns:p14="http://schemas.microsoft.com/office/powerpoint/2010/main" val="11038901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2703442"/>
            <a:ext cx="11847513" cy="415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gn="ctr">
              <a:lnSpc>
                <a:spcPts val="4300"/>
              </a:lnSpc>
              <a:spcAft>
                <a:spcPts val="1200"/>
              </a:spcAft>
              <a:buClr>
                <a:srgbClr val="FFFFFF"/>
              </a:buClr>
              <a:buNone/>
            </a:pPr>
            <a:r>
              <a:rPr lang="en-GB" altLang="en-US" sz="4400" b="1" dirty="0">
                <a:solidFill>
                  <a:srgbClr val="FFC000"/>
                </a:solidFill>
              </a:rPr>
              <a:t>WHAT’S NEXT?</a:t>
            </a:r>
            <a:endParaRPr lang="en-GB" altLang="en-US" sz="4400" dirty="0">
              <a:solidFill>
                <a:srgbClr val="FFC000"/>
              </a:solidFill>
            </a:endParaRPr>
          </a:p>
        </p:txBody>
      </p:sp>
    </p:spTree>
    <p:extLst>
      <p:ext uri="{BB962C8B-B14F-4D97-AF65-F5344CB8AC3E}">
        <p14:creationId xmlns:p14="http://schemas.microsoft.com/office/powerpoint/2010/main" val="105869452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417443"/>
            <a:ext cx="11847513" cy="644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500"/>
              </a:spcAft>
              <a:buClr>
                <a:srgbClr val="FFFFFF"/>
              </a:buClr>
              <a:buNone/>
            </a:pPr>
            <a:r>
              <a:rPr lang="en-GB" altLang="en-US" sz="4400" b="1" dirty="0"/>
              <a:t>Preserve </a:t>
            </a:r>
            <a:r>
              <a:rPr lang="en-GB" altLang="en-US" sz="4400" b="1"/>
              <a:t>the link between </a:t>
            </a:r>
            <a:r>
              <a:rPr lang="en-GB" altLang="en-US" sz="4400" b="1" dirty="0"/>
              <a:t>giving and grace!</a:t>
            </a:r>
          </a:p>
          <a:p>
            <a:pPr>
              <a:lnSpc>
                <a:spcPts val="4300"/>
              </a:lnSpc>
              <a:spcAft>
                <a:spcPts val="1500"/>
              </a:spcAft>
              <a:buClr>
                <a:srgbClr val="FFFFFF"/>
              </a:buClr>
              <a:buNone/>
            </a:pPr>
            <a:r>
              <a:rPr lang="en-GB" altLang="en-US" sz="4400" b="1" dirty="0"/>
              <a:t>Set up a budget.</a:t>
            </a:r>
          </a:p>
          <a:p>
            <a:pPr>
              <a:lnSpc>
                <a:spcPts val="4300"/>
              </a:lnSpc>
              <a:spcAft>
                <a:spcPts val="1500"/>
              </a:spcAft>
              <a:buClr>
                <a:srgbClr val="FFFFFF"/>
              </a:buClr>
              <a:buNone/>
            </a:pPr>
            <a:r>
              <a:rPr lang="en-GB" altLang="en-US" sz="4400" b="1" dirty="0"/>
              <a:t>Realize, as with any ministry, you don’t give in your own power.</a:t>
            </a:r>
          </a:p>
          <a:p>
            <a:pPr>
              <a:lnSpc>
                <a:spcPts val="4300"/>
              </a:lnSpc>
              <a:spcAft>
                <a:spcPts val="1500"/>
              </a:spcAft>
              <a:buClr>
                <a:srgbClr val="FFFFFF"/>
              </a:buClr>
              <a:buNone/>
            </a:pPr>
            <a:r>
              <a:rPr lang="en-GB" altLang="en-US" sz="4400" b="1" dirty="0"/>
              <a:t>Get educated about good giving opportunities…</a:t>
            </a:r>
          </a:p>
          <a:p>
            <a:pPr>
              <a:lnSpc>
                <a:spcPts val="4300"/>
              </a:lnSpc>
              <a:spcAft>
                <a:spcPts val="1500"/>
              </a:spcAft>
              <a:buClr>
                <a:srgbClr val="FFFFFF"/>
              </a:buClr>
              <a:buNone/>
            </a:pPr>
            <a:r>
              <a:rPr lang="en-GB" altLang="en-US" sz="4400" b="1" dirty="0"/>
              <a:t>…including supporting the church you attend (Galatians 6:6; 1 Timothy 5:17-18).</a:t>
            </a:r>
          </a:p>
          <a:p>
            <a:pPr>
              <a:lnSpc>
                <a:spcPts val="4300"/>
              </a:lnSpc>
              <a:spcAft>
                <a:spcPts val="1500"/>
              </a:spcAft>
              <a:buClr>
                <a:srgbClr val="FFFFFF"/>
              </a:buClr>
              <a:buNone/>
            </a:pPr>
            <a:r>
              <a:rPr lang="en-GB" altLang="en-US" sz="4400" b="1" dirty="0"/>
              <a:t>Help people connect your generosity to the gospel.</a:t>
            </a:r>
          </a:p>
          <a:p>
            <a:pPr>
              <a:lnSpc>
                <a:spcPts val="4300"/>
              </a:lnSpc>
              <a:spcAft>
                <a:spcPts val="1500"/>
              </a:spcAft>
              <a:buClr>
                <a:srgbClr val="FFFFFF"/>
              </a:buClr>
              <a:buNone/>
            </a:pPr>
            <a:r>
              <a:rPr lang="en-GB" altLang="en-US" sz="4400" b="1" dirty="0"/>
              <a:t>Start looking forward to the impact!</a:t>
            </a:r>
            <a:endParaRPr lang="en-GB" altLang="en-US" sz="4400" dirty="0"/>
          </a:p>
        </p:txBody>
      </p:sp>
    </p:spTree>
    <p:extLst>
      <p:ext uri="{BB962C8B-B14F-4D97-AF65-F5344CB8AC3E}">
        <p14:creationId xmlns:p14="http://schemas.microsoft.com/office/powerpoint/2010/main" val="4652716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655320" y="2438400"/>
            <a:ext cx="10820400" cy="292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r>
              <a:rPr lang="en-GB" altLang="en-US" sz="4400" dirty="0">
                <a:latin typeface="Times New Roman" panose="02020603050405020304" pitchFamily="18" charset="0"/>
                <a:cs typeface="Times New Roman" panose="02020603050405020304" pitchFamily="18" charset="0"/>
              </a:rPr>
              <a:t>“I really believe, if Jesus was physically on the earth today, he wouldn’t be riding a donkey.”</a:t>
            </a:r>
          </a:p>
        </p:txBody>
      </p:sp>
    </p:spTree>
    <p:extLst>
      <p:ext uri="{BB962C8B-B14F-4D97-AF65-F5344CB8AC3E}">
        <p14:creationId xmlns:p14="http://schemas.microsoft.com/office/powerpoint/2010/main" val="12439002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1" y="146050"/>
            <a:ext cx="5323840"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Font typeface="Wingdings 2" panose="05020102010507070707" pitchFamily="18" charset="2"/>
              <a:buNone/>
            </a:pPr>
            <a:r>
              <a:rPr lang="en-GB" altLang="en-US" sz="4400" b="1" dirty="0">
                <a:solidFill>
                  <a:srgbClr val="FFC000"/>
                </a:solidFill>
              </a:rPr>
              <a:t>God wants Christians to be generous</a:t>
            </a:r>
          </a:p>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Font typeface="Wingdings 2" panose="05020102010507070707" pitchFamily="18" charset="2"/>
              <a:buNone/>
            </a:pPr>
            <a:r>
              <a:rPr lang="en-GB" altLang="en-US" sz="4400" b="1" dirty="0"/>
              <a:t>Acts 20:35 </a:t>
            </a:r>
            <a:r>
              <a:rPr lang="en-GB" altLang="en-US" sz="4400" dirty="0"/>
              <a:t>“It’s more blessed to give than receive.”</a:t>
            </a:r>
          </a:p>
        </p:txBody>
      </p:sp>
    </p:spTree>
    <p:extLst>
      <p:ext uri="{BB962C8B-B14F-4D97-AF65-F5344CB8AC3E}">
        <p14:creationId xmlns:p14="http://schemas.microsoft.com/office/powerpoint/2010/main" val="41615184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1E9B058-43A0-41E5-943F-783C961900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17620" y="0"/>
            <a:ext cx="8374380" cy="6858000"/>
          </a:xfrm>
          <a:prstGeom prst="rect">
            <a:avLst/>
          </a:prstGeom>
        </p:spPr>
      </p:pic>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1" y="146050"/>
            <a:ext cx="5323840"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Font typeface="Wingdings 2" panose="05020102010507070707" pitchFamily="18" charset="2"/>
              <a:buNone/>
            </a:pPr>
            <a:r>
              <a:rPr lang="en-GB" altLang="en-US" sz="4400" b="1" dirty="0"/>
              <a:t>God wants Christians to be generous</a:t>
            </a:r>
          </a:p>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Font typeface="Wingdings 2" panose="05020102010507070707" pitchFamily="18" charset="2"/>
              <a:buNone/>
            </a:pPr>
            <a:r>
              <a:rPr lang="en-GB" altLang="en-US" sz="4400" b="1" dirty="0">
                <a:solidFill>
                  <a:srgbClr val="FFC000"/>
                </a:solidFill>
              </a:rPr>
              <a:t>There will be great opportunities to be generous</a:t>
            </a:r>
            <a:endParaRPr lang="en-GB" altLang="en-US" sz="4400" dirty="0">
              <a:solidFill>
                <a:srgbClr val="FFC000"/>
              </a:solidFill>
            </a:endParaRPr>
          </a:p>
        </p:txBody>
      </p:sp>
    </p:spTree>
    <p:extLst>
      <p:ext uri="{BB962C8B-B14F-4D97-AF65-F5344CB8AC3E}">
        <p14:creationId xmlns:p14="http://schemas.microsoft.com/office/powerpoint/2010/main" val="15397377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1" y="146050"/>
            <a:ext cx="5323840"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Font typeface="Wingdings 2" panose="05020102010507070707" pitchFamily="18" charset="2"/>
              <a:buNone/>
            </a:pPr>
            <a:r>
              <a:rPr lang="en-GB" altLang="en-US" sz="4400" b="1" dirty="0"/>
              <a:t>God wants Christians to be generous</a:t>
            </a:r>
          </a:p>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Font typeface="Wingdings 2" panose="05020102010507070707" pitchFamily="18" charset="2"/>
              <a:buNone/>
            </a:pPr>
            <a:r>
              <a:rPr lang="en-GB" altLang="en-US" sz="4400" b="1" dirty="0">
                <a:solidFill>
                  <a:srgbClr val="FFC000"/>
                </a:solidFill>
              </a:rPr>
              <a:t>There will be great opportunities to be generous</a:t>
            </a:r>
            <a:endParaRPr lang="en-GB" altLang="en-US" sz="4400" dirty="0">
              <a:solidFill>
                <a:srgbClr val="FFC000"/>
              </a:solidFill>
            </a:endParaRPr>
          </a:p>
        </p:txBody>
      </p:sp>
      <p:pic>
        <p:nvPicPr>
          <p:cNvPr id="4" name="Picture 3">
            <a:extLst>
              <a:ext uri="{FF2B5EF4-FFF2-40B4-BE49-F238E27FC236}">
                <a16:creationId xmlns:a16="http://schemas.microsoft.com/office/drawing/2014/main" xmlns="" id="{8EE6D8EF-2646-4ABF-B3A8-7654E2537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4032" y="1214437"/>
            <a:ext cx="5913112" cy="4429126"/>
          </a:xfrm>
          <a:prstGeom prst="rect">
            <a:avLst/>
          </a:prstGeom>
        </p:spPr>
      </p:pic>
    </p:spTree>
    <p:extLst>
      <p:ext uri="{BB962C8B-B14F-4D97-AF65-F5344CB8AC3E}">
        <p14:creationId xmlns:p14="http://schemas.microsoft.com/office/powerpoint/2010/main" val="426605118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1" y="146050"/>
            <a:ext cx="5323840"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Font typeface="Wingdings 2" panose="05020102010507070707" pitchFamily="18" charset="2"/>
              <a:buNone/>
            </a:pPr>
            <a:r>
              <a:rPr lang="en-GB" altLang="en-US" sz="4400" b="1" dirty="0"/>
              <a:t>God wants Christians to be generous</a:t>
            </a:r>
          </a:p>
          <a:p>
            <a:pPr>
              <a:lnSpc>
                <a:spcPts val="4300"/>
              </a:lnSpc>
              <a:spcAft>
                <a:spcPts val="1200"/>
              </a:spcAft>
              <a:buClr>
                <a:srgbClr val="FFFFFF"/>
              </a:buClr>
              <a:buFont typeface="Wingdings 2" panose="05020102010507070707" pitchFamily="18" charset="2"/>
              <a:buNone/>
            </a:pPr>
            <a:endParaRPr lang="en-GB" altLang="en-US" sz="4400" b="1" dirty="0"/>
          </a:p>
          <a:p>
            <a:pPr>
              <a:lnSpc>
                <a:spcPts val="4300"/>
              </a:lnSpc>
              <a:spcAft>
                <a:spcPts val="1200"/>
              </a:spcAft>
              <a:buClr>
                <a:srgbClr val="FFFFFF"/>
              </a:buClr>
              <a:buNone/>
            </a:pPr>
            <a:r>
              <a:rPr lang="en-GB" altLang="en-US" sz="4400" b="1" dirty="0"/>
              <a:t>There will be great opportunities to be generous</a:t>
            </a:r>
          </a:p>
          <a:p>
            <a:pPr>
              <a:lnSpc>
                <a:spcPts val="4300"/>
              </a:lnSpc>
              <a:spcAft>
                <a:spcPts val="1200"/>
              </a:spcAft>
              <a:buClr>
                <a:srgbClr val="FFFFFF"/>
              </a:buClr>
              <a:buNone/>
            </a:pPr>
            <a:endParaRPr lang="en-GB" altLang="en-US" sz="4400" b="1" dirty="0"/>
          </a:p>
          <a:p>
            <a:pPr>
              <a:lnSpc>
                <a:spcPts val="4300"/>
              </a:lnSpc>
              <a:spcAft>
                <a:spcPts val="1200"/>
              </a:spcAft>
              <a:buClr>
                <a:srgbClr val="FFFFFF"/>
              </a:buClr>
              <a:buNone/>
            </a:pPr>
            <a:r>
              <a:rPr lang="en-GB" altLang="en-US" sz="4400" b="1" dirty="0">
                <a:solidFill>
                  <a:srgbClr val="FFC000"/>
                </a:solidFill>
              </a:rPr>
              <a:t>When you do give, it can be very rewarding</a:t>
            </a:r>
            <a:endParaRPr lang="en-GB" altLang="en-US" sz="4400" dirty="0">
              <a:solidFill>
                <a:srgbClr val="FFC000"/>
              </a:solidFill>
            </a:endParaRPr>
          </a:p>
        </p:txBody>
      </p:sp>
    </p:spTree>
    <p:extLst>
      <p:ext uri="{BB962C8B-B14F-4D97-AF65-F5344CB8AC3E}">
        <p14:creationId xmlns:p14="http://schemas.microsoft.com/office/powerpoint/2010/main" val="3888005022"/>
      </p:ext>
    </p:extLst>
  </p:cSld>
  <p:clrMapOvr>
    <a:masterClrMapping/>
  </p:clrMapOvr>
  <p:transition/>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2232</Words>
  <Application>Microsoft Office PowerPoint</Application>
  <PresentationFormat>Widescreen</PresentationFormat>
  <Paragraphs>255</Paragraphs>
  <Slides>49</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Arial Narrow</vt:lpstr>
      <vt:lpstr>Calibri</vt:lpstr>
      <vt:lpstr>Franklin Gothic Book</vt:lpstr>
      <vt:lpstr>Times New Roman</vt:lpstr>
      <vt:lpstr>Wingdings 2</vt:lpstr>
      <vt:lpstr>Technic</vt:lpstr>
      <vt:lpstr>2 Corinthians 8 &amp;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2022-10-05T20:49:06Z</dcterms:created>
  <dcterms:modified xsi:type="dcterms:W3CDTF">2022-10-05T20:49:16Z</dcterms:modified>
</cp:coreProperties>
</file>