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1273" r:id="rId2"/>
    <p:sldId id="7432" r:id="rId3"/>
    <p:sldId id="7322" r:id="rId4"/>
    <p:sldId id="7433" r:id="rId5"/>
    <p:sldId id="7434" r:id="rId6"/>
    <p:sldId id="7435" r:id="rId7"/>
    <p:sldId id="7437" r:id="rId8"/>
    <p:sldId id="7438" r:id="rId9"/>
    <p:sldId id="7439" r:id="rId10"/>
    <p:sldId id="7440" r:id="rId11"/>
    <p:sldId id="7448" r:id="rId12"/>
    <p:sldId id="7449" r:id="rId13"/>
    <p:sldId id="7450" r:id="rId14"/>
    <p:sldId id="7451" r:id="rId15"/>
    <p:sldId id="7452" r:id="rId16"/>
    <p:sldId id="7453" r:id="rId17"/>
    <p:sldId id="7454" r:id="rId18"/>
    <p:sldId id="7456" r:id="rId19"/>
    <p:sldId id="7458" r:id="rId20"/>
    <p:sldId id="7459" r:id="rId21"/>
    <p:sldId id="7460" r:id="rId22"/>
    <p:sldId id="7461" r:id="rId23"/>
    <p:sldId id="7464" r:id="rId24"/>
    <p:sldId id="7462" r:id="rId25"/>
    <p:sldId id="7463" r:id="rId26"/>
    <p:sldId id="7398" r:id="rId27"/>
    <p:sldId id="6665" r:id="rId28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02451-18C8-438E-97E5-C27EE449FA8C}" v="1861" dt="2025-04-07T23:52:38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8A277-CF92-1469-86E7-F887BF09B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932DCBE-49D2-954E-7187-331358E948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BEA0C14-50C6-0396-22A7-28F27D3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B2B9BA6-2CCE-E545-B0CA-0F9680F1B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743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24B17-11D8-5ED1-D5E5-0FDF0029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0CB1EDA-378A-C480-93A2-752D57D304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DF0307B-FD34-C22F-FC7D-24094C85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C3C8A1E-379D-F3E5-2F04-B065A3C2D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169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0C587-3445-ADA8-5ED2-35B659E1C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372E3ED-7CDA-E90B-CBD4-9299EB424A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DAA7130-142C-1728-C6EA-C2E7A8AC5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EDBE695-355C-2133-82D0-EBC3FE9EE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610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86963-3EA4-9A4B-EC21-D6F553428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E658B33-5BB1-DAD9-5357-142DA6661C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F90492B-E3C4-EE20-66A0-47F20812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1E4E007-DD85-4C05-F93C-CE7FD1E79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83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D7218-A821-6306-1D97-A696D5255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5585BFE-51CD-95FB-7691-8F32C28B1A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874A7FD-452E-E5CA-6BA9-0FBF89971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0A3F22D-AEF1-E5B6-B71D-C47E20109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799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D32C-F5DD-B890-99F5-E04F2786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A4FA5C1-590F-8F9A-69CE-49652CDB8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46DE636-8477-569C-0271-CE290BC88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FA698E2-7F45-1D4A-9FCD-C27D83C17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640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542A8-3720-6D5A-0F9A-FFD78D126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27419C2-7A76-424D-2536-9A36959C54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06FBF4A-328F-7AF6-707C-DA68DF964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B30EB5F-B1E4-5005-0C82-617E78F7D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06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E3793-F5F7-F7F9-760A-1B24AFA96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44EA825-6E9B-40D8-E65D-28169F6180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20B2C23-CA8C-9259-1070-A825BE90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434C97D-684E-CDB8-CC7C-E6FEC8207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508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3AC2A-B15A-06BE-DF36-19D18AC50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DCA062E-67B6-3958-006A-F9FB9B2D35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03AD870-C61B-3627-B51A-65D742DE7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D0D60CF-6562-A467-9C06-A384781DD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8248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48C9E-8B72-67D9-7882-224535700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8417B88-F41F-86AA-A400-174324A9C9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FE0B5D6-908E-F159-4E42-23EA740B7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2605602-02D5-D899-0ECC-3580312E4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91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16798-5499-DF95-095B-CDBDF506B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F6A10E2A-8EA0-5D69-C9E4-85C0022AC3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0D6BE6A2-F6AD-3DA9-18CB-E36FAC41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DAA53EF-FF15-2BE3-F9D3-A3DAD32A0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538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262E1-5906-F390-1424-12B5D146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065DF40-EAEA-2983-0CB5-ED8160F1F0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6BBA383-5EBF-A9B3-B9CE-D0294F0FA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1309194-09EF-AF88-8A99-6CC404805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931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18F72-DFF0-8A96-AECE-108E1F79C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7828336-D081-F22A-3DBC-9280FBAE07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E8131A9-D328-0ED0-DD97-927C42FF8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5F831DF-2D4D-AA69-4B79-75801B2BC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7316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3B1CD-914C-22E5-B62E-1C82A75BC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A377801-01AB-5A7C-DA5A-05F3BA0BDC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80FC8EC-4878-755E-13D3-27002962D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34FDFF3-E421-2CA9-A885-BDC8C5879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947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965F3-9EB3-4A94-416D-2FA4DB35B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F065740-150A-FC59-FBE9-1CB0D5FF12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47BE627-7C3F-FBE7-A934-C192C4263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F9CABA4-0E88-06B2-9BEA-7E94FECFD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98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A0D70-B342-F3A0-2690-65B5B3B10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E1171E4-CDF4-845A-53F6-DC35EB6409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712C5D0-789D-FBDB-C7FD-590E31BD5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FF294FC-7DA0-9D91-8106-19609F240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44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2167C-3D26-B774-35FC-46CE547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C8A3797-8C83-3745-6DE3-40C80568B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4B15100-799F-12B9-C2FB-05EE3E75E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5814036-51BF-DA28-1F1F-3C77BFE6B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56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2167C-3D26-B774-35FC-46CE547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C8A3797-8C83-3745-6DE3-40C80568B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4B15100-799F-12B9-C2FB-05EE3E75E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5814036-51BF-DA28-1F1F-3C77BFE6B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652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CD57-D01B-6511-A424-6B1B4D2EA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BCF86BA-46C3-7F1C-4545-9D4DAF1A7F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A9CCABE-6C3F-F7E6-2F8B-F7C76E7F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2994A05-DED6-7148-E5D4-E570FEBC7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2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F3617-0AB2-D48C-6533-C3014CB37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70BC137-9DF8-6D4E-D3A1-CCDFC8CCA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6A046D8-6533-9D3C-643B-D7909C79A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1C6464B-2FDC-9543-51BF-1AC47CDA8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38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Who Is Jesus?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Colossians 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C3F64-810D-F048-A9BB-A159AE9E4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7EBB72-2A60-074B-5ED9-43AE5097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9827AA-0200-EAA1-8020-699A9987C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is… the firstborn of all creation.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u="sng" dirty="0"/>
              <a:t>For</a:t>
            </a:r>
            <a:r>
              <a:rPr lang="en-US" dirty="0"/>
              <a:t> by Him all things were created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/>
              <a:t>both in the heavens and on earth, </a:t>
            </a:r>
            <a:br>
              <a:rPr lang="en-US" dirty="0"/>
            </a:br>
            <a:r>
              <a:rPr lang="en-US" dirty="0"/>
              <a:t>visible and invisible, whether thrones or dominions or rulers or authorities—all things </a:t>
            </a:r>
            <a:br>
              <a:rPr lang="en-US" dirty="0"/>
            </a:br>
            <a:r>
              <a:rPr lang="en-US" dirty="0"/>
              <a:t>have been created through Him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for Him.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before all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in Him all things hold together.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89D89-392E-4B5B-8DE1-0E2DCA21D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Christ’s Relationship to Creation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A64310E-08F0-DCFD-0BBD-077724F8010C}"/>
              </a:ext>
            </a:extLst>
          </p:cNvPr>
          <p:cNvSpPr/>
          <p:nvPr/>
        </p:nvSpPr>
        <p:spPr bwMode="auto">
          <a:xfrm>
            <a:off x="1488016" y="114300"/>
            <a:ext cx="8534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All things were created through him 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958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D2F1-F2D7-B0B2-7DC4-D9F026458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38F585E-5BC3-45C8-BCAF-FAB4F004B948}"/>
              </a:ext>
            </a:extLst>
          </p:cNvPr>
          <p:cNvSpPr/>
          <p:nvPr/>
        </p:nvSpPr>
        <p:spPr bwMode="auto">
          <a:xfrm>
            <a:off x="1008743" y="209550"/>
            <a:ext cx="814251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things came into being through him, and apart from him nothing came into being that has come into being.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6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CF33B-E0AF-5DD9-E906-4ED32D822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E80DD-7F6C-8047-540A-D2D7D3B6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093BE-16C0-F334-D365-D61D7CD0B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is… the firstborn of </a:t>
            </a:r>
            <a:r>
              <a:rPr lang="en-US" dirty="0"/>
              <a:t>all creation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u="sng" dirty="0"/>
              <a:t>For</a:t>
            </a:r>
            <a:r>
              <a:rPr lang="en-US" dirty="0"/>
              <a:t> by Him </a:t>
            </a:r>
            <a:r>
              <a:rPr lang="en-US" u="sng" dirty="0"/>
              <a:t>all things</a:t>
            </a:r>
            <a:r>
              <a:rPr lang="en-US" dirty="0"/>
              <a:t> were created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/>
              <a:t>both in the heavens and on earth, </a:t>
            </a:r>
            <a:br>
              <a:rPr lang="en-US" dirty="0"/>
            </a:br>
            <a:r>
              <a:rPr lang="en-US" dirty="0"/>
              <a:t>visible and invisible, whether thrones or dominions or rulers or authorities—</a:t>
            </a:r>
            <a:r>
              <a:rPr lang="en-US" u="sng" dirty="0"/>
              <a:t>all things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have been created through Him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for Him.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before </a:t>
            </a:r>
            <a:r>
              <a:rPr lang="en-US" dirty="0"/>
              <a:t>all things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in Him </a:t>
            </a:r>
            <a:r>
              <a:rPr lang="en-US" dirty="0"/>
              <a:t>all things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hold together.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B2309-9832-4D96-B642-1F47E593F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Christ’s Relationship to Creation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9F50172-AA96-65C8-C6D8-8C99CF9582E6}"/>
              </a:ext>
            </a:extLst>
          </p:cNvPr>
          <p:cNvSpPr/>
          <p:nvPr/>
        </p:nvSpPr>
        <p:spPr bwMode="auto">
          <a:xfrm>
            <a:off x="169333" y="5009769"/>
            <a:ext cx="7272867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All things were created through him 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3265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A31EC-5626-1350-A05E-B55892C66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F5995D-9F1F-959D-618F-3F0ED8E2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CA72B1-A537-FB28-D446-035D41A59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is… the firstborn of all creation.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by Him </a:t>
            </a:r>
            <a:r>
              <a:rPr lang="en-US" dirty="0"/>
              <a:t>all things were created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/>
              <a:t>both in the heavens and on earth, </a:t>
            </a:r>
            <a:br>
              <a:rPr lang="en-US" dirty="0"/>
            </a:br>
            <a:r>
              <a:rPr lang="en-US" dirty="0"/>
              <a:t>visible and invisible, whether thrones or dominions or rulers or authorities—all things </a:t>
            </a:r>
            <a:br>
              <a:rPr lang="en-US" dirty="0"/>
            </a:br>
            <a:r>
              <a:rPr lang="en-US" dirty="0"/>
              <a:t>have been created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Him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/>
              <a:t>for Him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before all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in Him all things hold together.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A799C-3B6F-08D4-7C2D-3522553AF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/>
              <a:t>2. Christ’s Relationship to Creation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7256F-BB8E-B74B-6E0D-7E6D8239FA16}"/>
              </a:ext>
            </a:extLst>
          </p:cNvPr>
          <p:cNvSpPr/>
          <p:nvPr/>
        </p:nvSpPr>
        <p:spPr bwMode="auto">
          <a:xfrm>
            <a:off x="3022600" y="4111055"/>
            <a:ext cx="6282267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All things were created for him 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B4853-53A4-226F-D3C8-0A93F812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DEDFAB-8E14-F121-81C0-6143E0D2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C8FBCD-7D51-8794-F51F-15628C82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is… the firstborn of all creation.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by Him </a:t>
            </a:r>
            <a:r>
              <a:rPr lang="en-US" dirty="0"/>
              <a:t>all things were created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/>
              <a:t>both in the heavens and on earth, </a:t>
            </a:r>
            <a:br>
              <a:rPr lang="en-US" dirty="0"/>
            </a:br>
            <a:r>
              <a:rPr lang="en-US" dirty="0"/>
              <a:t>visible and invisible, whether thrones or dominions or rulers or authorities—all things </a:t>
            </a:r>
            <a:br>
              <a:rPr lang="en-US" dirty="0"/>
            </a:br>
            <a:r>
              <a:rPr lang="en-US" dirty="0"/>
              <a:t>have been created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Him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/>
              <a:t>for Him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before all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in Him all things hold together.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38472-135F-F37B-2BCD-0D62691F78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/>
              <a:t>2. Christ’s Relationship to Creation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FFB9963-94C4-E9D1-A126-363915B748F4}"/>
              </a:ext>
            </a:extLst>
          </p:cNvPr>
          <p:cNvSpPr/>
          <p:nvPr/>
        </p:nvSpPr>
        <p:spPr bwMode="auto">
          <a:xfrm>
            <a:off x="3022600" y="4111055"/>
            <a:ext cx="6282267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All things were created for him 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DC341F9-8484-959A-781D-B9EFF4C04951}"/>
              </a:ext>
            </a:extLst>
          </p:cNvPr>
          <p:cNvSpPr/>
          <p:nvPr/>
        </p:nvSpPr>
        <p:spPr bwMode="auto">
          <a:xfrm>
            <a:off x="431800" y="209550"/>
            <a:ext cx="9296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creation exists for him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19:40)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exist for him – to know, honor and serve him</a:t>
            </a:r>
          </a:p>
        </p:txBody>
      </p:sp>
    </p:spTree>
    <p:extLst>
      <p:ext uri="{BB962C8B-B14F-4D97-AF65-F5344CB8AC3E}">
        <p14:creationId xmlns:p14="http://schemas.microsoft.com/office/powerpoint/2010/main" val="74506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286C0-2953-66F3-0AEF-911BCD4DC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C9BB0A-3C3A-97D7-CE0D-6DF3DDCA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F5E866-7E92-19F9-5B83-1856A912B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is… the firstborn of all creation.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by Him all things were created,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in the heavens and on earth,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visible and invisible, whether thrones or dominions or rulers or authorities—all things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been created through Him and for Him.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/>
              <a:t>He is before all things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in Him all things hold together.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D93CF-98B1-BBAB-644B-1BEDF67A6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/>
              <a:t>2. Christ’s Relationship to Creation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92EB07E-C8C7-709E-CF94-B64469078ACE}"/>
              </a:ext>
            </a:extLst>
          </p:cNvPr>
          <p:cNvSpPr/>
          <p:nvPr/>
        </p:nvSpPr>
        <p:spPr bwMode="auto">
          <a:xfrm>
            <a:off x="4148667" y="4489071"/>
            <a:ext cx="5688542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He existed before all things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131987AD-9E16-A918-4E18-64BAD0D9DBAF}"/>
              </a:ext>
            </a:extLst>
          </p:cNvPr>
          <p:cNvSpPr/>
          <p:nvPr/>
        </p:nvSpPr>
        <p:spPr bwMode="auto">
          <a:xfrm>
            <a:off x="4148667" y="4489071"/>
            <a:ext cx="5688542" cy="590931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He existed before all things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27E0D95-ACC7-7518-88E9-1474AADBDBED}"/>
              </a:ext>
            </a:extLst>
          </p:cNvPr>
          <p:cNvSpPr/>
          <p:nvPr/>
        </p:nvSpPr>
        <p:spPr bwMode="auto">
          <a:xfrm>
            <a:off x="279400" y="190500"/>
            <a:ext cx="5562600" cy="590931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is the uncaused cause?</a:t>
            </a:r>
          </a:p>
        </p:txBody>
      </p:sp>
    </p:spTree>
    <p:extLst>
      <p:ext uri="{BB962C8B-B14F-4D97-AF65-F5344CB8AC3E}">
        <p14:creationId xmlns:p14="http://schemas.microsoft.com/office/powerpoint/2010/main" val="32275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E2C20-3693-5B87-5143-EC3013927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CD50D9-B073-609D-A430-BC5500F6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5B1B0-41EA-A7EA-783C-C451277A8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is… the firstborn of all creation.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by Him all things were created,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in the heavens and on earth,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visible and invisible, whether thrones or dominions or rulers or authorities—all things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been created through Him and for Him.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before all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/>
              <a:t>in Him all things hold together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680D7-F4ED-7F8D-1399-780B32218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/>
              <a:t>2. Christ’s Relationship to Creation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189C745F-FA6D-716B-A78F-FA3D5E46D056}"/>
              </a:ext>
            </a:extLst>
          </p:cNvPr>
          <p:cNvSpPr/>
          <p:nvPr/>
        </p:nvSpPr>
        <p:spPr bwMode="auto">
          <a:xfrm>
            <a:off x="4302124" y="199644"/>
            <a:ext cx="5688542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He holds all things together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38CB4-4FA1-C248-4A7E-9FC2CC1BD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7722C1D-6236-FE89-A1B0-0ABD0E7EDE37}"/>
              </a:ext>
            </a:extLst>
          </p:cNvPr>
          <p:cNvSpPr/>
          <p:nvPr/>
        </p:nvSpPr>
        <p:spPr bwMode="auto">
          <a:xfrm>
            <a:off x="117475" y="47625"/>
            <a:ext cx="4648200" cy="5576911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atom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99.9999999999996% empty space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Proton center =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Cluster of positive molecules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Strong nuclear force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Fine-tuned to allow for life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Dozens of other constants</a:t>
            </a:r>
          </a:p>
        </p:txBody>
      </p:sp>
    </p:spTree>
    <p:extLst>
      <p:ext uri="{BB962C8B-B14F-4D97-AF65-F5344CB8AC3E}">
        <p14:creationId xmlns:p14="http://schemas.microsoft.com/office/powerpoint/2010/main" val="34119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3B86A-F58A-3412-DF45-02B1A9EF5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3F0BEA-4AC4-856B-24E4-F4DA8FD0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18045-F60F-D065-C69D-6510A55E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is… the firstborn of all creation.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by Him all things were created,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in the heavens and on earth,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visible and invisible, whether thrones or dominions or rulers or authorities—all things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been created through Him and for Him.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before all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/>
              <a:t>in Him all things hold together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AC49C-88FA-62BB-65C5-0140F3CADF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/>
              <a:t>2. Christ’s Relationship to Creation</a:t>
            </a:r>
          </a:p>
        </p:txBody>
      </p:sp>
    </p:spTree>
    <p:extLst>
      <p:ext uri="{BB962C8B-B14F-4D97-AF65-F5344CB8AC3E}">
        <p14:creationId xmlns:p14="http://schemas.microsoft.com/office/powerpoint/2010/main" val="10877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7B176-770B-AB24-9D53-8971D4C14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C7490C5-2501-DC5E-AB63-F839C9BD7C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Who Is Jesus?</a:t>
            </a:r>
          </a:p>
        </p:txBody>
      </p:sp>
    </p:spTree>
    <p:extLst>
      <p:ext uri="{BB962C8B-B14F-4D97-AF65-F5344CB8AC3E}">
        <p14:creationId xmlns:p14="http://schemas.microsoft.com/office/powerpoint/2010/main" val="141109088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F06CB-FB0A-0969-BE46-0C5BC09CD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7B2F82-C83C-3B84-6EB4-C07D8174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E06F60-5E4D-AACA-0AA2-E4DED8319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He is also head of the body, the church;</a:t>
            </a:r>
          </a:p>
          <a:p>
            <a:r>
              <a:rPr lang="en-US" dirty="0"/>
              <a:t>and He is the beginning, </a:t>
            </a:r>
            <a:br>
              <a:rPr lang="en-US" dirty="0"/>
            </a:br>
            <a:r>
              <a:rPr lang="en-US" dirty="0"/>
              <a:t>the firstborn from the dead,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7D985-4F45-0124-6731-A3C444A6D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Christ’s Relationship to the Church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067E3CE-9384-4307-7B72-FBF6359DD016}"/>
              </a:ext>
            </a:extLst>
          </p:cNvPr>
          <p:cNvSpPr/>
          <p:nvPr/>
        </p:nvSpPr>
        <p:spPr bwMode="auto">
          <a:xfrm>
            <a:off x="3784600" y="3151375"/>
            <a:ext cx="6019800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Christ has not been raised, then your faith is useless and you are still guilty of your sins.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Corinthians 15:17)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03D2256-B139-00AA-1BF1-BD65DA382699}"/>
              </a:ext>
            </a:extLst>
          </p:cNvPr>
          <p:cNvSpPr/>
          <p:nvPr/>
        </p:nvSpPr>
        <p:spPr bwMode="auto">
          <a:xfrm>
            <a:off x="6299200" y="1041906"/>
            <a:ext cx="3352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fear of death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B0B52-7AE1-A600-CE7F-8492DA0E3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A55E87-F3A5-3699-903F-B4B8F869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FBE71E-E136-E3D8-DA19-46C2DC91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also head of the body, the church;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He is the beginning,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firstborn from the dead,</a:t>
            </a:r>
          </a:p>
          <a:p>
            <a:r>
              <a:rPr lang="en-US" dirty="0"/>
              <a:t>so that He Himself will come to have </a:t>
            </a:r>
            <a:br>
              <a:rPr lang="en-US" dirty="0"/>
            </a:br>
            <a:r>
              <a:rPr lang="en-US" dirty="0"/>
              <a:t>first place in everything.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2FDB6-1099-A95B-D88B-1441BC442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Christ’s Relationship to the Church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89E10B-DBBF-F659-CCE5-98FCF0F5836C}"/>
              </a:ext>
            </a:extLst>
          </p:cNvPr>
          <p:cNvSpPr/>
          <p:nvPr/>
        </p:nvSpPr>
        <p:spPr bwMode="auto">
          <a:xfrm>
            <a:off x="355600" y="3238500"/>
            <a:ext cx="3657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He is the King…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EF131-B2FF-2179-549A-282226D35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4F9696-E9B6-724D-562B-52509349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5AEF86-732C-B8F0-1FA9-87D6E0CDB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He rescued us from the domain of darkness, and transferred us to the kingdom of His beloved Son,</a:t>
            </a:r>
          </a:p>
          <a:p>
            <a:r>
              <a:rPr lang="en-US" baseline="30000" dirty="0"/>
              <a:t>14 </a:t>
            </a:r>
            <a:r>
              <a:rPr lang="en-US" dirty="0"/>
              <a:t>in whom we have redemption, </a:t>
            </a:r>
            <a:br>
              <a:rPr lang="en-US" dirty="0"/>
            </a:br>
            <a:r>
              <a:rPr lang="en-US" dirty="0"/>
              <a:t>the forgiveness of sins.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569E9-3053-3600-1BEF-0644B0FF36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Christ’s Relationship to You</a:t>
            </a:r>
          </a:p>
        </p:txBody>
      </p:sp>
    </p:spTree>
    <p:extLst>
      <p:ext uri="{BB962C8B-B14F-4D97-AF65-F5344CB8AC3E}">
        <p14:creationId xmlns:p14="http://schemas.microsoft.com/office/powerpoint/2010/main" val="11358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9B49A-B82A-1763-3BD0-8896052B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CE4A68-C15F-5AA4-7ACD-1DF7318A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CFD21B-0416-B568-C774-4EFE8C417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</a:t>
            </a:r>
            <a:r>
              <a:rPr lang="en-US" dirty="0"/>
              <a:t>rescued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 from the domain of darkness, and </a:t>
            </a:r>
            <a:r>
              <a:rPr lang="en-US" dirty="0"/>
              <a:t>transferred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 to the kingdom of His beloved Son,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whom we have </a:t>
            </a:r>
            <a:r>
              <a:rPr lang="en-US" dirty="0"/>
              <a:t>redemption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/>
              <a:t>forgiveness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sins.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4C87E-2B94-54E4-9998-DEB1BAEAC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Christ’s Relationship to You</a:t>
            </a:r>
          </a:p>
        </p:txBody>
      </p:sp>
    </p:spTree>
    <p:extLst>
      <p:ext uri="{BB962C8B-B14F-4D97-AF65-F5344CB8AC3E}">
        <p14:creationId xmlns:p14="http://schemas.microsoft.com/office/powerpoint/2010/main" val="9313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A31A0-6B14-24C6-999A-58FE2708C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6ADC9B-DB85-1DD4-0841-C60E26C1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C7C6C-0F52-77DF-B5A9-2FAE91B02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For it was the Father’s good pleasure for </a:t>
            </a:r>
            <a:br>
              <a:rPr lang="en-US" dirty="0"/>
            </a:br>
            <a:r>
              <a:rPr lang="en-US" dirty="0"/>
              <a:t>all the fullness to dwell in Him,</a:t>
            </a:r>
          </a:p>
          <a:p>
            <a:r>
              <a:rPr lang="en-US" baseline="30000" dirty="0"/>
              <a:t>20 </a:t>
            </a:r>
            <a:r>
              <a:rPr lang="en-US" dirty="0"/>
              <a:t>and through Him to </a:t>
            </a:r>
            <a:r>
              <a:rPr lang="en-US" u="sng" dirty="0"/>
              <a:t>reconcile</a:t>
            </a:r>
            <a:r>
              <a:rPr lang="en-US" dirty="0"/>
              <a:t> all things to Himself, </a:t>
            </a:r>
          </a:p>
          <a:p>
            <a:r>
              <a:rPr lang="en-US" dirty="0"/>
              <a:t>having made </a:t>
            </a:r>
            <a:r>
              <a:rPr lang="en-US" u="sng" dirty="0"/>
              <a:t>peace</a:t>
            </a:r>
            <a:endParaRPr lang="en-US" dirty="0"/>
          </a:p>
          <a:p>
            <a:r>
              <a:rPr lang="en-US" dirty="0"/>
              <a:t>through the blood of His cross;</a:t>
            </a:r>
          </a:p>
          <a:p>
            <a:r>
              <a:rPr lang="en-US" dirty="0"/>
              <a:t>through Him, I say, </a:t>
            </a:r>
            <a:br>
              <a:rPr lang="en-US" dirty="0"/>
            </a:br>
            <a:r>
              <a:rPr lang="en-US" dirty="0"/>
              <a:t>whether things on earth or things in heaven.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C5616-0032-058F-0A80-E86A1F4B2D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Christ’s Relationship to You</a:t>
            </a:r>
          </a:p>
        </p:txBody>
      </p:sp>
    </p:spTree>
    <p:extLst>
      <p:ext uri="{BB962C8B-B14F-4D97-AF65-F5344CB8AC3E}">
        <p14:creationId xmlns:p14="http://schemas.microsoft.com/office/powerpoint/2010/main" val="14926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497B0-0F54-DEF4-054B-E909C3C33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8DA55D-54AA-CC29-CBB0-CDE3865F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FDDA99-AD96-2F64-E79A-00CE9DB95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And although you were formerly alienated and hostile in mind, engaged in evil deeds,</a:t>
            </a:r>
          </a:p>
          <a:p>
            <a:r>
              <a:rPr lang="en-US" baseline="30000" dirty="0"/>
              <a:t>22 </a:t>
            </a:r>
            <a:r>
              <a:rPr lang="en-US" dirty="0"/>
              <a:t>yet He has now </a:t>
            </a:r>
            <a:r>
              <a:rPr lang="en-US" u="sng" dirty="0"/>
              <a:t>reconciled</a:t>
            </a:r>
            <a:r>
              <a:rPr lang="en-US" dirty="0"/>
              <a:t> you </a:t>
            </a:r>
            <a:br>
              <a:rPr lang="en-US" dirty="0"/>
            </a:br>
            <a:r>
              <a:rPr lang="en-US" dirty="0"/>
              <a:t>in His fleshly body through death,</a:t>
            </a:r>
          </a:p>
          <a:p>
            <a:r>
              <a:rPr lang="en-US" dirty="0"/>
              <a:t>in order to </a:t>
            </a:r>
            <a:r>
              <a:rPr lang="en-US" u="sng" dirty="0"/>
              <a:t>present</a:t>
            </a:r>
            <a:r>
              <a:rPr lang="en-US" dirty="0"/>
              <a:t> you before Him </a:t>
            </a:r>
            <a:br>
              <a:rPr lang="en-US" dirty="0"/>
            </a:br>
            <a:r>
              <a:rPr lang="en-US" dirty="0"/>
              <a:t>holy and blameless and beyond reproach—</a:t>
            </a:r>
          </a:p>
          <a:p>
            <a:r>
              <a:rPr lang="en-US" baseline="30000" dirty="0"/>
              <a:t>23 </a:t>
            </a:r>
            <a:r>
              <a:rPr lang="en-US" dirty="0"/>
              <a:t>if indeed you continue in the faith firmly established and steadfast, and not moved away from the hope of the good news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9396C-AE5D-9BAC-A84F-382F135D21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Christ’s Relationship to You</a:t>
            </a:r>
          </a:p>
        </p:txBody>
      </p:sp>
    </p:spTree>
    <p:extLst>
      <p:ext uri="{BB962C8B-B14F-4D97-AF65-F5344CB8AC3E}">
        <p14:creationId xmlns:p14="http://schemas.microsoft.com/office/powerpoint/2010/main" val="31960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/>
            <a:r>
              <a:rPr lang="en-US" sz="4000" dirty="0"/>
              <a:t>Jesus is Lord over all</a:t>
            </a:r>
          </a:p>
          <a:p>
            <a:pPr marL="346075" indent="-346075"/>
            <a:r>
              <a:rPr lang="en-US" sz="4000" dirty="0"/>
              <a:t>One day soon every knee will bow to him</a:t>
            </a:r>
          </a:p>
          <a:p>
            <a:pPr marL="346075" indent="-346075"/>
            <a:r>
              <a:rPr lang="en-US" sz="4000" dirty="0"/>
              <a:t>Today is a good day to begin living in that reality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5600" y="889000"/>
            <a:ext cx="5825067" cy="4635500"/>
          </a:xfrm>
        </p:spPr>
        <p:txBody>
          <a:bodyPr/>
          <a:lstStyle/>
          <a:p>
            <a:pPr algn="r" eaLnBrk="1" hangingPunct="1"/>
            <a:r>
              <a:rPr lang="en-US" sz="2800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sz="2800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sz="2800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000" dirty="0">
              <a:ea typeface="ＭＳ Ｐゴシック" pitchFamily="34" charset="-128"/>
            </a:endParaRP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34" charset="-128"/>
              </a:rPr>
              <a:t>See the Dwell App OR </a:t>
            </a:r>
            <a:r>
              <a:rPr lang="en-US" sz="18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1778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Who is Jesus?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000" i="1" dirty="0">
                <a:ea typeface="ＭＳ Ｐゴシック" pitchFamily="34" charset="-128"/>
              </a:rPr>
              <a:t>(Colossians 1)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442200" y="2628900"/>
            <a:ext cx="2548466" cy="180972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Complete in Christ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1:24-2:3)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9CA4994-AD3C-1893-489F-81F52A7B7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3" y="1257300"/>
            <a:ext cx="7272866" cy="426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sz="4000" kern="0" dirty="0">
                <a:ea typeface="ＭＳ Ｐゴシック" pitchFamily="34" charset="-128"/>
              </a:rPr>
              <a:t>Which aspect of Christ’s character stuck out to you the most?</a:t>
            </a:r>
          </a:p>
          <a:p>
            <a:pPr eaLnBrk="1" hangingPunct="1"/>
            <a:r>
              <a:rPr lang="en-US" sz="4000" kern="0" dirty="0">
                <a:ea typeface="ＭＳ Ｐゴシック" pitchFamily="34" charset="-128"/>
              </a:rPr>
              <a:t>Which of the pictures of salvation were most meaningful to you?</a:t>
            </a:r>
          </a:p>
          <a:p>
            <a:pPr eaLnBrk="1" hangingPunct="1"/>
            <a:r>
              <a:rPr lang="en-US" sz="4000" kern="0" dirty="0">
                <a:ea typeface="ＭＳ Ｐゴシック" pitchFamily="34" charset="-128"/>
              </a:rPr>
              <a:t>How can we put Jesus first in our lives today?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13F316-94BD-0E87-9A48-88BBCF07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He is the image of the invisible God</a:t>
            </a:r>
          </a:p>
          <a:p>
            <a:r>
              <a:rPr lang="en-US" baseline="30000" dirty="0"/>
              <a:t>17 </a:t>
            </a:r>
            <a:r>
              <a:rPr lang="en-US" dirty="0"/>
              <a:t>It was the Father’s good pleasure </a:t>
            </a:r>
            <a:br>
              <a:rPr lang="en-US" dirty="0"/>
            </a:br>
            <a:r>
              <a:rPr lang="en-US" dirty="0"/>
              <a:t>for all the fullness to dwell in Him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F7AA9-1924-D827-4A83-0BC6158C0E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Christ’s Relationship to God the Father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9C5FE-5D9B-7C26-0F79-49F0F14B1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61A718-CF00-C38D-9029-501F7E77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B56C7B-91F8-7BA0-74B2-B335830EA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</a:t>
            </a:r>
            <a:r>
              <a:rPr lang="en-US" dirty="0"/>
              <a:t>the image of the invisible God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was the Father’s good pleasure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all the fullness to dwell in Him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598AC-3C04-8F0F-C78A-D1089BAF79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Christ’s Relationship to God the Father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9A4D141-2E5A-04DE-0BEC-60C471CD6E61}"/>
              </a:ext>
            </a:extLst>
          </p:cNvPr>
          <p:cNvSpPr/>
          <p:nvPr/>
        </p:nvSpPr>
        <p:spPr bwMode="auto">
          <a:xfrm>
            <a:off x="584200" y="1937004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Son radiates God’s own glory and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expresses the very character of God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(Hebrews 1:3)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52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C8E11-025D-1D9E-FF48-266D3A4D5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C8CACE-29B6-B893-703B-EB8E4F2F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B598D-1020-D693-E7F5-CBAE49A0B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</a:t>
            </a:r>
            <a:r>
              <a:rPr lang="en-US" dirty="0"/>
              <a:t>the image of the invisible God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was the Father’s good pleasure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all the fullness to dwell in Him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712C8-5E06-D2CF-2863-4538270208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Christ’s Relationship to God the Father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F8AF7BB-CE66-335B-F512-38222D570850}"/>
              </a:ext>
            </a:extLst>
          </p:cNvPr>
          <p:cNvSpPr/>
          <p:nvPr/>
        </p:nvSpPr>
        <p:spPr bwMode="auto">
          <a:xfrm>
            <a:off x="584200" y="1933575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Commandment #2: No images of God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(Exodus 20:4)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Humans are made “in God’s image”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1:26-27)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“is the image of the invisible God”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John 4:24)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Exact reflection, manifestation</a:t>
            </a:r>
          </a:p>
        </p:txBody>
      </p:sp>
    </p:spTree>
    <p:extLst>
      <p:ext uri="{BB962C8B-B14F-4D97-AF65-F5344CB8AC3E}">
        <p14:creationId xmlns:p14="http://schemas.microsoft.com/office/powerpoint/2010/main" val="6922820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915D1-F556-A348-CBAA-B98016AF6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776584-0764-9FD2-37C0-6A2FE91C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0CD3B-372E-556F-64E6-1EDAC4C71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the image of the invisible God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was the Father’s good pleasure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dirty="0"/>
              <a:t>all the fullness to dwell in Him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A1559-65A0-C0FA-F0F0-441CEC59C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Christ’s Relationship to God the Father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8BBB884-24C4-F72D-2ED9-4B51333FA415}"/>
              </a:ext>
            </a:extLst>
          </p:cNvPr>
          <p:cNvSpPr/>
          <p:nvPr/>
        </p:nvSpPr>
        <p:spPr bwMode="auto">
          <a:xfrm>
            <a:off x="279400" y="1933575"/>
            <a:ext cx="9601200" cy="18374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Him all the fullness of Deity dwells in bodily form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2:9)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“Incarnation”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1:1, 14)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subtracting deity but adding humanity</a:t>
            </a:r>
          </a:p>
        </p:txBody>
      </p:sp>
    </p:spTree>
    <p:extLst>
      <p:ext uri="{BB962C8B-B14F-4D97-AF65-F5344CB8AC3E}">
        <p14:creationId xmlns:p14="http://schemas.microsoft.com/office/powerpoint/2010/main" val="6323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915D1-F556-A348-CBAA-B98016AF6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776584-0764-9FD2-37C0-6A2FE91C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0CD3B-372E-556F-64E6-1EDAC4C71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the image of the invisible God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was the Father’s good pleasure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dirty="0"/>
              <a:t>all the fullness to dwell in Him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A1559-65A0-C0FA-F0F0-441CEC59C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Christ’s Relationship to God the Father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8BBB884-24C4-F72D-2ED9-4B51333FA415}"/>
              </a:ext>
            </a:extLst>
          </p:cNvPr>
          <p:cNvSpPr/>
          <p:nvPr/>
        </p:nvSpPr>
        <p:spPr bwMode="auto">
          <a:xfrm>
            <a:off x="169334" y="1933575"/>
            <a:ext cx="982133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Anyone who has seen me has seen the Father!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14:9)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want to see God, look at Jesus</a:t>
            </a:r>
            <a:endParaRPr lang="en-US" sz="6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9503A-07D3-A3E6-223C-14FC03060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A9AC9B-D8A9-BDC1-87B9-AE25FE22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4C1DDC-C7C2-5B2B-A60D-622D294D1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He is… the firstborn of all creation.</a:t>
            </a:r>
          </a:p>
          <a:p>
            <a:r>
              <a:rPr lang="en-US" baseline="30000" dirty="0"/>
              <a:t>16 </a:t>
            </a:r>
            <a:r>
              <a:rPr lang="en-US" dirty="0"/>
              <a:t>For by Him all things were created, </a:t>
            </a:r>
          </a:p>
          <a:p>
            <a:r>
              <a:rPr lang="en-US" dirty="0"/>
              <a:t>both in the heavens and on earth, </a:t>
            </a:r>
            <a:br>
              <a:rPr lang="en-US" dirty="0"/>
            </a:br>
            <a:r>
              <a:rPr lang="en-US" dirty="0"/>
              <a:t>visible and invisible, whether thrones or dominions or rulers or authorities—all things </a:t>
            </a:r>
            <a:br>
              <a:rPr lang="en-US" dirty="0"/>
            </a:br>
            <a:r>
              <a:rPr lang="en-US" dirty="0"/>
              <a:t>have been created through Him and for Him.</a:t>
            </a:r>
          </a:p>
          <a:p>
            <a:r>
              <a:rPr lang="en-US" baseline="30000" dirty="0"/>
              <a:t>17 </a:t>
            </a:r>
            <a:r>
              <a:rPr lang="en-US" dirty="0"/>
              <a:t>He is before all things, </a:t>
            </a:r>
            <a:br>
              <a:rPr lang="en-US" dirty="0"/>
            </a:br>
            <a:r>
              <a:rPr lang="en-US" dirty="0"/>
              <a:t>and in Him all things hold together.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9A76D-C850-33E8-D83F-4F52C76CB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Christ’s Relationship to Creation</a:t>
            </a:r>
          </a:p>
        </p:txBody>
      </p:sp>
    </p:spTree>
    <p:extLst>
      <p:ext uri="{BB962C8B-B14F-4D97-AF65-F5344CB8AC3E}">
        <p14:creationId xmlns:p14="http://schemas.microsoft.com/office/powerpoint/2010/main" val="530418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DE917-9119-3694-2DDC-B4738011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03F808-A17C-7BF1-536B-F90D9D28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292A1-E004-77E1-4396-360376FA1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is… </a:t>
            </a:r>
            <a:r>
              <a:rPr lang="en-US" dirty="0"/>
              <a:t>the firstborn of all creation.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by Him all things were created,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in the heavens and on earth,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visible and invisible, whether thrones or dominions or rulers or authorities—all things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been created through Him and for Him.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is before all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in Him all things hold together.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F6B27-DD46-9213-DFFA-432865376F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9586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Christ’s Relationship to Creation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DCA048A-8314-3455-E2CE-8032158442FB}"/>
              </a:ext>
            </a:extLst>
          </p:cNvPr>
          <p:cNvSpPr/>
          <p:nvPr/>
        </p:nvSpPr>
        <p:spPr bwMode="auto">
          <a:xfrm>
            <a:off x="812800" y="1181100"/>
            <a:ext cx="8534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mean the heir or rightful owner.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Psalm 89:27)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845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1610</Words>
  <Application>Microsoft Office PowerPoint</Application>
  <PresentationFormat>Custom</PresentationFormat>
  <Paragraphs>182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Who Is Jesus?</vt:lpstr>
      <vt:lpstr>Who Is Jesus?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PowerPoint Presentation</vt:lpstr>
      <vt:lpstr>Colossians 1</vt:lpstr>
      <vt:lpstr>Colossians 1</vt:lpstr>
      <vt:lpstr>Colossians 1</vt:lpstr>
      <vt:lpstr>Colossians 1</vt:lpstr>
      <vt:lpstr>PowerPoint Presentation</vt:lpstr>
      <vt:lpstr>Colossians 1</vt:lpstr>
      <vt:lpstr>PowerPoint Presentation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Conclusions</vt:lpstr>
      <vt:lpstr>Who is Jesus? (Colossians 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2025-04-07T23:56:54Z</dcterms:created>
  <dcterms:modified xsi:type="dcterms:W3CDTF">2025-04-14T13:46:06Z</dcterms:modified>
</cp:coreProperties>
</file>