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60" r:id="rId1"/>
    <p:sldMasterId id="2147483776" r:id="rId2"/>
  </p:sldMasterIdLst>
  <p:notesMasterIdLst>
    <p:notesMasterId r:id="rId27"/>
  </p:notesMasterIdLst>
  <p:sldIdLst>
    <p:sldId id="256" r:id="rId3"/>
    <p:sldId id="361" r:id="rId4"/>
    <p:sldId id="363" r:id="rId5"/>
    <p:sldId id="390" r:id="rId6"/>
    <p:sldId id="391" r:id="rId7"/>
    <p:sldId id="392" r:id="rId8"/>
    <p:sldId id="393" r:id="rId9"/>
    <p:sldId id="397" r:id="rId10"/>
    <p:sldId id="394" r:id="rId11"/>
    <p:sldId id="396" r:id="rId12"/>
    <p:sldId id="408" r:id="rId13"/>
    <p:sldId id="395" r:id="rId14"/>
    <p:sldId id="398" r:id="rId15"/>
    <p:sldId id="400" r:id="rId16"/>
    <p:sldId id="401" r:id="rId17"/>
    <p:sldId id="402" r:id="rId18"/>
    <p:sldId id="403" r:id="rId19"/>
    <p:sldId id="404" r:id="rId20"/>
    <p:sldId id="405" r:id="rId21"/>
    <p:sldId id="406" r:id="rId22"/>
    <p:sldId id="409" r:id="rId23"/>
    <p:sldId id="407" r:id="rId24"/>
    <p:sldId id="410" r:id="rId25"/>
    <p:sldId id="287" r:id="rId26"/>
  </p:sldIdLst>
  <p:sldSz cx="18288000" cy="10287000"/>
  <p:notesSz cx="7026275" cy="9312275"/>
  <p:embeddedFontLst>
    <p:embeddedFont>
      <p:font typeface="Calibri" panose="020F0502020204030204" pitchFamily="34" charset="0"/>
      <p:regular r:id="rId28"/>
      <p:bold r:id="rId29"/>
      <p:italic r:id="rId30"/>
      <p:boldItalic r:id="rId31"/>
    </p:embeddedFont>
    <p:embeddedFont>
      <p:font typeface="Trebuchet MS" panose="020B0603020202020204" pitchFamily="34" charset="0"/>
      <p:regular r:id="rId32"/>
      <p:bold r:id="rId33"/>
      <p:italic r:id="rId34"/>
      <p:boldItalic r:id="rId35"/>
    </p:embeddedFont>
    <p:embeddedFont>
      <p:font typeface="Tw Cen MT" panose="020B0602020104020603" pitchFamily="34"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5D6"/>
    <a:srgbClr val="EEEEEE"/>
    <a:srgbClr val="EBECEC"/>
    <a:srgbClr val="E4E6E6"/>
    <a:srgbClr val="9AA7A9"/>
    <a:srgbClr val="C2E8A8"/>
    <a:srgbClr val="03272D"/>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29" autoAdjust="0"/>
    <p:restoredTop sz="76712" autoAdjust="0"/>
  </p:normalViewPr>
  <p:slideViewPr>
    <p:cSldViewPr snapToGrid="0">
      <p:cViewPr varScale="1">
        <p:scale>
          <a:sx n="38" d="100"/>
          <a:sy n="38" d="100"/>
        </p:scale>
        <p:origin x="1164" y="4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7.fntdata"/><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7231"/>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idx="1"/>
          </p:nvPr>
        </p:nvSpPr>
        <p:spPr>
          <a:xfrm>
            <a:off x="3979930" y="0"/>
            <a:ext cx="3044719" cy="467231"/>
          </a:xfrm>
          <a:prstGeom prst="rect">
            <a:avLst/>
          </a:prstGeom>
        </p:spPr>
        <p:txBody>
          <a:bodyPr vert="horz" lIns="93360" tIns="46680" rIns="93360" bIns="46680" rtlCol="0"/>
          <a:lstStyle>
            <a:lvl1pPr algn="r">
              <a:defRPr sz="1200"/>
            </a:lvl1pPr>
          </a:lstStyle>
          <a:p>
            <a:fld id="{CAD0698C-9F4C-4AAF-82C5-ECDDE091805F}" type="datetimeFigureOut">
              <a:rPr lang="en-US" smtClean="0"/>
              <a:t>11/30/2023</a:t>
            </a:fld>
            <a:endParaRPr lang="en-US"/>
          </a:p>
        </p:txBody>
      </p:sp>
      <p:sp>
        <p:nvSpPr>
          <p:cNvPr id="4" name="Slide Image Placeholder 3"/>
          <p:cNvSpPr>
            <a:spLocks noGrp="1" noRot="1" noChangeAspect="1"/>
          </p:cNvSpPr>
          <p:nvPr>
            <p:ph type="sldImg" idx="2"/>
          </p:nvPr>
        </p:nvSpPr>
        <p:spPr>
          <a:xfrm>
            <a:off x="719138" y="1163638"/>
            <a:ext cx="5588000" cy="3143250"/>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702628" y="4481532"/>
            <a:ext cx="5621020" cy="3666708"/>
          </a:xfrm>
          <a:prstGeom prst="rect">
            <a:avLst/>
          </a:prstGeom>
        </p:spPr>
        <p:txBody>
          <a:bodyPr vert="horz" lIns="93360" tIns="46680" rIns="93360" bIns="4668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6"/>
            <a:ext cx="3044719" cy="467230"/>
          </a:xfrm>
          <a:prstGeom prst="rect">
            <a:avLst/>
          </a:prstGeom>
        </p:spPr>
        <p:txBody>
          <a:bodyPr vert="horz" lIns="93360" tIns="46680" rIns="93360" bIns="46680"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6"/>
            <a:ext cx="3044719" cy="467230"/>
          </a:xfrm>
          <a:prstGeom prst="rect">
            <a:avLst/>
          </a:prstGeom>
        </p:spPr>
        <p:txBody>
          <a:bodyPr vert="horz" lIns="93360" tIns="46680" rIns="93360" bIns="46680" rtlCol="0" anchor="b"/>
          <a:lstStyle>
            <a:lvl1pPr algn="r">
              <a:defRPr sz="1200"/>
            </a:lvl1pPr>
          </a:lstStyle>
          <a:p>
            <a:fld id="{944F1279-2ABF-4CDB-8317-823998DA94AB}" type="slidenum">
              <a:rPr lang="en-US" smtClean="0"/>
              <a:t>‹#›</a:t>
            </a:fld>
            <a:endParaRPr lang="en-US"/>
          </a:p>
        </p:txBody>
      </p:sp>
    </p:spTree>
    <p:extLst>
      <p:ext uri="{BB962C8B-B14F-4D97-AF65-F5344CB8AC3E}">
        <p14:creationId xmlns:p14="http://schemas.microsoft.com/office/powerpoint/2010/main" val="3299618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1</a:t>
            </a:fld>
            <a:endParaRPr lang="en-US"/>
          </a:p>
        </p:txBody>
      </p:sp>
    </p:spTree>
    <p:extLst>
      <p:ext uri="{BB962C8B-B14F-4D97-AF65-F5344CB8AC3E}">
        <p14:creationId xmlns:p14="http://schemas.microsoft.com/office/powerpoint/2010/main" val="2715110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23</a:t>
            </a:fld>
            <a:endParaRPr lang="en-US"/>
          </a:p>
        </p:txBody>
      </p:sp>
    </p:spTree>
    <p:extLst>
      <p:ext uri="{BB962C8B-B14F-4D97-AF65-F5344CB8AC3E}">
        <p14:creationId xmlns:p14="http://schemas.microsoft.com/office/powerpoint/2010/main" val="1953718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2</a:t>
            </a:fld>
            <a:endParaRPr lang="en-US"/>
          </a:p>
        </p:txBody>
      </p:sp>
    </p:spTree>
    <p:extLst>
      <p:ext uri="{BB962C8B-B14F-4D97-AF65-F5344CB8AC3E}">
        <p14:creationId xmlns:p14="http://schemas.microsoft.com/office/powerpoint/2010/main" val="2225165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8</a:t>
            </a:fld>
            <a:endParaRPr lang="en-US"/>
          </a:p>
        </p:txBody>
      </p:sp>
    </p:spTree>
    <p:extLst>
      <p:ext uri="{BB962C8B-B14F-4D97-AF65-F5344CB8AC3E}">
        <p14:creationId xmlns:p14="http://schemas.microsoft.com/office/powerpoint/2010/main" val="26698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10</a:t>
            </a:fld>
            <a:endParaRPr lang="en-US"/>
          </a:p>
        </p:txBody>
      </p:sp>
    </p:spTree>
    <p:extLst>
      <p:ext uri="{BB962C8B-B14F-4D97-AF65-F5344CB8AC3E}">
        <p14:creationId xmlns:p14="http://schemas.microsoft.com/office/powerpoint/2010/main" val="3532452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14</a:t>
            </a:fld>
            <a:endParaRPr lang="en-US"/>
          </a:p>
        </p:txBody>
      </p:sp>
    </p:spTree>
    <p:extLst>
      <p:ext uri="{BB962C8B-B14F-4D97-AF65-F5344CB8AC3E}">
        <p14:creationId xmlns:p14="http://schemas.microsoft.com/office/powerpoint/2010/main" val="682543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16</a:t>
            </a:fld>
            <a:endParaRPr lang="en-US"/>
          </a:p>
        </p:txBody>
      </p:sp>
    </p:spTree>
    <p:extLst>
      <p:ext uri="{BB962C8B-B14F-4D97-AF65-F5344CB8AC3E}">
        <p14:creationId xmlns:p14="http://schemas.microsoft.com/office/powerpoint/2010/main" val="2615854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17</a:t>
            </a:fld>
            <a:endParaRPr lang="en-US"/>
          </a:p>
        </p:txBody>
      </p:sp>
    </p:spTree>
    <p:extLst>
      <p:ext uri="{BB962C8B-B14F-4D97-AF65-F5344CB8AC3E}">
        <p14:creationId xmlns:p14="http://schemas.microsoft.com/office/powerpoint/2010/main" val="3124518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20</a:t>
            </a:fld>
            <a:endParaRPr lang="en-US"/>
          </a:p>
        </p:txBody>
      </p:sp>
    </p:spTree>
    <p:extLst>
      <p:ext uri="{BB962C8B-B14F-4D97-AF65-F5344CB8AC3E}">
        <p14:creationId xmlns:p14="http://schemas.microsoft.com/office/powerpoint/2010/main" val="144292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21</a:t>
            </a:fld>
            <a:endParaRPr lang="en-US"/>
          </a:p>
        </p:txBody>
      </p:sp>
    </p:spTree>
    <p:extLst>
      <p:ext uri="{BB962C8B-B14F-4D97-AF65-F5344CB8AC3E}">
        <p14:creationId xmlns:p14="http://schemas.microsoft.com/office/powerpoint/2010/main" val="1439831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14637" y="1683545"/>
            <a:ext cx="13187363" cy="3581400"/>
          </a:xfrm>
        </p:spPr>
        <p:txBody>
          <a:bodyPr anchor="b">
            <a:normAutofit/>
          </a:bodyPr>
          <a:lstStyle>
            <a:lvl1pPr algn="l">
              <a:defRPr sz="7200"/>
            </a:lvl1pPr>
          </a:lstStyle>
          <a:p>
            <a:r>
              <a:rPr lang="en-US"/>
              <a:t>Click to edit Master title style</a:t>
            </a:r>
            <a:endParaRPr lang="en-US" dirty="0"/>
          </a:p>
        </p:txBody>
      </p:sp>
      <p:sp>
        <p:nvSpPr>
          <p:cNvPr id="3" name="Subtitle 2"/>
          <p:cNvSpPr>
            <a:spLocks noGrp="1"/>
          </p:cNvSpPr>
          <p:nvPr>
            <p:ph type="subTitle" idx="1"/>
          </p:nvPr>
        </p:nvSpPr>
        <p:spPr>
          <a:xfrm>
            <a:off x="2814637" y="5403057"/>
            <a:ext cx="13187363" cy="2483643"/>
          </a:xfrm>
        </p:spPr>
        <p:txBody>
          <a:bodyPr>
            <a:normAutofit/>
          </a:bodyPr>
          <a:lstStyle>
            <a:lvl1pPr marL="0" indent="0" algn="l">
              <a:buNone/>
              <a:defRPr sz="3000" cap="all" baseline="0">
                <a:solidFill>
                  <a:srgbClr val="72DB2B"/>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4" name="Date Placeholder 3"/>
          <p:cNvSpPr>
            <a:spLocks noGrp="1"/>
          </p:cNvSpPr>
          <p:nvPr>
            <p:ph type="dt" sz="half" idx="10"/>
          </p:nvPr>
        </p:nvSpPr>
        <p:spPr>
          <a:xfrm>
            <a:off x="10616267" y="8115302"/>
            <a:ext cx="4114800" cy="547688"/>
          </a:xfrm>
        </p:spPr>
        <p:txBody>
          <a:bodyPr/>
          <a:lstStyle/>
          <a:p>
            <a:fld id="{1D8BD707-D9CF-40AE-B4C6-C98DA3205C09}" type="datetimeFigureOut">
              <a:rPr lang="en-US" smtClean="0"/>
              <a:pPr/>
              <a:t>11/30/2023</a:t>
            </a:fld>
            <a:endParaRPr lang="en-US"/>
          </a:p>
        </p:txBody>
      </p:sp>
      <p:sp>
        <p:nvSpPr>
          <p:cNvPr id="5" name="Footer Placeholder 4"/>
          <p:cNvSpPr>
            <a:spLocks noGrp="1"/>
          </p:cNvSpPr>
          <p:nvPr>
            <p:ph type="ftr" sz="quarter" idx="11"/>
          </p:nvPr>
        </p:nvSpPr>
        <p:spPr>
          <a:xfrm>
            <a:off x="2814636" y="8115302"/>
            <a:ext cx="7687329" cy="547688"/>
          </a:xfrm>
        </p:spPr>
        <p:txBody>
          <a:bodyPr/>
          <a:lstStyle/>
          <a:p>
            <a:endParaRPr lang="en-US"/>
          </a:p>
        </p:txBody>
      </p:sp>
      <p:sp>
        <p:nvSpPr>
          <p:cNvPr id="6" name="Slide Number Placeholder 5"/>
          <p:cNvSpPr>
            <a:spLocks noGrp="1"/>
          </p:cNvSpPr>
          <p:nvPr>
            <p:ph type="sldNum" sz="quarter" idx="12"/>
          </p:nvPr>
        </p:nvSpPr>
        <p:spPr>
          <a:xfrm>
            <a:off x="14845367" y="8115299"/>
            <a:ext cx="1156634" cy="547688"/>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06854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12116" y="6456997"/>
            <a:ext cx="14868533" cy="1229033"/>
          </a:xfrm>
        </p:spPr>
        <p:txBody>
          <a:bodyPr anchor="b">
            <a:normAutofit/>
          </a:bodyPr>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2117" y="909639"/>
            <a:ext cx="14868531" cy="4949667"/>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48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712047" y="7686030"/>
            <a:ext cx="14866289" cy="1023708"/>
          </a:xfrm>
        </p:spPr>
        <p:txBody>
          <a:bodyPr>
            <a:normAutofit/>
          </a:bodyPr>
          <a:lstStyle>
            <a:lvl1pPr marL="0" indent="0">
              <a:buNone/>
              <a:defRPr sz="2400">
                <a:solidFill>
                  <a:srgbClr val="72DB2B"/>
                </a:solidFill>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33106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712185" y="914400"/>
            <a:ext cx="14858933" cy="5143500"/>
          </a:xfrm>
        </p:spPr>
        <p:txBody>
          <a:bodyPr anchor="ctr">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1712116" y="6629399"/>
            <a:ext cx="14856689" cy="2057399"/>
          </a:xfrm>
        </p:spPr>
        <p:txBody>
          <a:bodyPr anchor="ctr">
            <a:normAutofit/>
          </a:bodyPr>
          <a:lstStyle>
            <a:lvl1pPr marL="0" indent="0">
              <a:buNone/>
              <a:defRPr sz="27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35224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69318" y="914399"/>
            <a:ext cx="13954128" cy="4122644"/>
          </a:xfrm>
        </p:spPr>
        <p:txBody>
          <a:bodyPr anchor="ctr">
            <a:normAutofit/>
          </a:bodyPr>
          <a:lstStyle>
            <a:lvl1pPr>
              <a:defRPr sz="5400"/>
            </a:lvl1pPr>
          </a:lstStyle>
          <a:p>
            <a:r>
              <a:rPr lang="en-US"/>
              <a:t>Click to edit Master title style</a:t>
            </a:r>
            <a:endParaRPr lang="en-US" dirty="0"/>
          </a:p>
        </p:txBody>
      </p:sp>
      <p:sp>
        <p:nvSpPr>
          <p:cNvPr id="12" name="Text Placeholder 3"/>
          <p:cNvSpPr>
            <a:spLocks noGrp="1"/>
          </p:cNvSpPr>
          <p:nvPr>
            <p:ph type="body" sz="half" idx="13"/>
          </p:nvPr>
        </p:nvSpPr>
        <p:spPr>
          <a:xfrm>
            <a:off x="2580967" y="5048336"/>
            <a:ext cx="13128449" cy="823452"/>
          </a:xfrm>
        </p:spPr>
        <p:txBody>
          <a:bodyPr anchor="t">
            <a:normAutofit/>
          </a:bodyPr>
          <a:lstStyle>
            <a:lvl1pPr marL="0" indent="0">
              <a:buNone/>
              <a:defRPr sz="21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4" name="Text Placeholder 3"/>
          <p:cNvSpPr>
            <a:spLocks noGrp="1"/>
          </p:cNvSpPr>
          <p:nvPr>
            <p:ph type="body" sz="half" idx="2"/>
          </p:nvPr>
        </p:nvSpPr>
        <p:spPr>
          <a:xfrm>
            <a:off x="1712117" y="6464879"/>
            <a:ext cx="14859003" cy="2234244"/>
          </a:xfrm>
        </p:spPr>
        <p:txBody>
          <a:bodyPr anchor="ctr">
            <a:normAutofit/>
          </a:bodyPr>
          <a:lstStyle>
            <a:lvl1pPr marL="0" indent="0">
              <a:buNone/>
              <a:defRPr sz="27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60" name="TextBox 59"/>
          <p:cNvSpPr txBox="1"/>
          <p:nvPr/>
        </p:nvSpPr>
        <p:spPr>
          <a:xfrm>
            <a:off x="1355268" y="1098591"/>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2000" dirty="0">
                <a:solidFill>
                  <a:schemeClr val="tx1"/>
                </a:solidFill>
                <a:effectLst/>
              </a:rPr>
              <a:t>“</a:t>
            </a:r>
          </a:p>
        </p:txBody>
      </p:sp>
      <p:sp>
        <p:nvSpPr>
          <p:cNvPr id="61" name="TextBox 60"/>
          <p:cNvSpPr txBox="1"/>
          <p:nvPr/>
        </p:nvSpPr>
        <p:spPr>
          <a:xfrm>
            <a:off x="15806055" y="4147458"/>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2000" dirty="0">
                <a:solidFill>
                  <a:schemeClr val="tx1"/>
                </a:solidFill>
                <a:effectLst/>
              </a:rPr>
              <a:t>”</a:t>
            </a:r>
          </a:p>
        </p:txBody>
      </p:sp>
    </p:spTree>
    <p:extLst>
      <p:ext uri="{BB962C8B-B14F-4D97-AF65-F5344CB8AC3E}">
        <p14:creationId xmlns:p14="http://schemas.microsoft.com/office/powerpoint/2010/main" val="316320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712116" y="3201062"/>
            <a:ext cx="14859002" cy="3767753"/>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1712047" y="6986483"/>
            <a:ext cx="14856758" cy="1710966"/>
          </a:xfrm>
        </p:spPr>
        <p:txBody>
          <a:bodyPr anchor="t">
            <a:normAutofit/>
          </a:bodyPr>
          <a:lstStyle>
            <a:lvl1pPr marL="0" indent="0">
              <a:buNone/>
              <a:defRPr sz="2700">
                <a:solidFill>
                  <a:srgbClr val="72DB2B"/>
                </a:solidFill>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16247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712120" y="914400"/>
            <a:ext cx="14858997" cy="28575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712116" y="4011695"/>
            <a:ext cx="4795349" cy="1028700"/>
          </a:xfrm>
        </p:spPr>
        <p:txBody>
          <a:bodyPr anchor="b">
            <a:noAutofit/>
          </a:bodyPr>
          <a:lstStyle>
            <a:lvl1pPr marL="0" indent="0">
              <a:lnSpc>
                <a:spcPct val="90000"/>
              </a:lnSpc>
              <a:buNone/>
              <a:defRPr sz="3600" b="0" cap="all" baseline="0">
                <a:solidFill>
                  <a:srgbClr val="72DB2B"/>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8" name="Text Placeholder 3"/>
          <p:cNvSpPr>
            <a:spLocks noGrp="1"/>
          </p:cNvSpPr>
          <p:nvPr>
            <p:ph type="body" sz="half" idx="15"/>
          </p:nvPr>
        </p:nvSpPr>
        <p:spPr>
          <a:xfrm>
            <a:off x="1691878" y="5040395"/>
            <a:ext cx="4813103" cy="3646404"/>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9" name="Text Placeholder 4"/>
          <p:cNvSpPr>
            <a:spLocks noGrp="1"/>
          </p:cNvSpPr>
          <p:nvPr>
            <p:ph type="body" sz="quarter" idx="3"/>
          </p:nvPr>
        </p:nvSpPr>
        <p:spPr>
          <a:xfrm>
            <a:off x="6772150" y="4016453"/>
            <a:ext cx="4776578" cy="1028700"/>
          </a:xfrm>
        </p:spPr>
        <p:txBody>
          <a:bodyPr anchor="b">
            <a:noAutofit/>
          </a:bodyPr>
          <a:lstStyle>
            <a:lvl1pPr marL="0" indent="0">
              <a:lnSpc>
                <a:spcPct val="90000"/>
              </a:lnSpc>
              <a:buNone/>
              <a:defRPr sz="3600" b="0" cap="all" baseline="0">
                <a:solidFill>
                  <a:srgbClr val="72DB2B"/>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10" name="Text Placeholder 3"/>
          <p:cNvSpPr>
            <a:spLocks noGrp="1"/>
          </p:cNvSpPr>
          <p:nvPr>
            <p:ph type="body" sz="half" idx="16"/>
          </p:nvPr>
        </p:nvSpPr>
        <p:spPr>
          <a:xfrm>
            <a:off x="6756320" y="5045153"/>
            <a:ext cx="4793745" cy="3646404"/>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11" name="Text Placeholder 4"/>
          <p:cNvSpPr>
            <a:spLocks noGrp="1"/>
          </p:cNvSpPr>
          <p:nvPr>
            <p:ph type="body" sz="quarter" idx="13"/>
          </p:nvPr>
        </p:nvSpPr>
        <p:spPr>
          <a:xfrm>
            <a:off x="11778663" y="4011695"/>
            <a:ext cx="4792452" cy="1028700"/>
          </a:xfrm>
        </p:spPr>
        <p:txBody>
          <a:bodyPr anchor="b">
            <a:noAutofit/>
          </a:bodyPr>
          <a:lstStyle>
            <a:lvl1pPr marL="0" indent="0">
              <a:lnSpc>
                <a:spcPct val="90000"/>
              </a:lnSpc>
              <a:buNone/>
              <a:defRPr sz="3600" b="0" cap="all" baseline="0">
                <a:solidFill>
                  <a:srgbClr val="72DB2B"/>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12" name="Text Placeholder 3"/>
          <p:cNvSpPr>
            <a:spLocks noGrp="1"/>
          </p:cNvSpPr>
          <p:nvPr>
            <p:ph type="body" sz="half" idx="17"/>
          </p:nvPr>
        </p:nvSpPr>
        <p:spPr>
          <a:xfrm>
            <a:off x="11778663" y="5040395"/>
            <a:ext cx="4792452" cy="3646404"/>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11/30/2023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41434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712117" y="914400"/>
            <a:ext cx="14858999" cy="28575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712120" y="6606894"/>
            <a:ext cx="4792860" cy="864393"/>
          </a:xfrm>
        </p:spPr>
        <p:txBody>
          <a:bodyPr anchor="b">
            <a:noAutofit/>
          </a:bodyPr>
          <a:lstStyle>
            <a:lvl1pPr marL="0" indent="0">
              <a:lnSpc>
                <a:spcPct val="90000"/>
              </a:lnSpc>
              <a:buNone/>
              <a:defRPr sz="3000" b="0" cap="all" baseline="0">
                <a:solidFill>
                  <a:srgbClr val="72DB2B"/>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20" name="Picture Placeholder 2"/>
          <p:cNvSpPr>
            <a:spLocks noGrp="1" noChangeAspect="1"/>
          </p:cNvSpPr>
          <p:nvPr>
            <p:ph type="pic" idx="15"/>
          </p:nvPr>
        </p:nvSpPr>
        <p:spPr>
          <a:xfrm>
            <a:off x="1712120" y="4000497"/>
            <a:ext cx="4792860" cy="2286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712120" y="7471288"/>
            <a:ext cx="4792860" cy="1226765"/>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22" name="Text Placeholder 4"/>
          <p:cNvSpPr>
            <a:spLocks noGrp="1"/>
          </p:cNvSpPr>
          <p:nvPr>
            <p:ph type="body" sz="quarter" idx="3"/>
          </p:nvPr>
        </p:nvSpPr>
        <p:spPr>
          <a:xfrm>
            <a:off x="6733580" y="6606894"/>
            <a:ext cx="4800600" cy="864393"/>
          </a:xfrm>
        </p:spPr>
        <p:txBody>
          <a:bodyPr anchor="b">
            <a:noAutofit/>
          </a:bodyPr>
          <a:lstStyle>
            <a:lvl1pPr marL="0" indent="0">
              <a:lnSpc>
                <a:spcPct val="90000"/>
              </a:lnSpc>
              <a:buNone/>
              <a:defRPr sz="3000" b="0" cap="all" baseline="0">
                <a:solidFill>
                  <a:srgbClr val="72DB2B"/>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23" name="Picture Placeholder 2"/>
          <p:cNvSpPr>
            <a:spLocks noGrp="1" noChangeAspect="1"/>
          </p:cNvSpPr>
          <p:nvPr>
            <p:ph type="pic" idx="21"/>
          </p:nvPr>
        </p:nvSpPr>
        <p:spPr>
          <a:xfrm>
            <a:off x="6733580" y="4000497"/>
            <a:ext cx="4798410" cy="2286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6731390" y="7471286"/>
            <a:ext cx="4800600" cy="1215513"/>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25" name="Text Placeholder 4"/>
          <p:cNvSpPr>
            <a:spLocks noGrp="1"/>
          </p:cNvSpPr>
          <p:nvPr>
            <p:ph type="body" sz="quarter" idx="13"/>
          </p:nvPr>
        </p:nvSpPr>
        <p:spPr>
          <a:xfrm>
            <a:off x="11778851" y="6606893"/>
            <a:ext cx="4786112" cy="864393"/>
          </a:xfrm>
        </p:spPr>
        <p:txBody>
          <a:bodyPr anchor="b">
            <a:noAutofit/>
          </a:bodyPr>
          <a:lstStyle>
            <a:lvl1pPr marL="0" indent="0">
              <a:lnSpc>
                <a:spcPct val="90000"/>
              </a:lnSpc>
              <a:buNone/>
              <a:defRPr sz="3000" b="0" cap="all" baseline="0">
                <a:solidFill>
                  <a:srgbClr val="72DB2B"/>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26" name="Picture Placeholder 2"/>
          <p:cNvSpPr>
            <a:spLocks noGrp="1" noChangeAspect="1"/>
          </p:cNvSpPr>
          <p:nvPr>
            <p:ph type="pic" idx="22"/>
          </p:nvPr>
        </p:nvSpPr>
        <p:spPr>
          <a:xfrm>
            <a:off x="11778664" y="4000497"/>
            <a:ext cx="4792454" cy="2286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11778663" y="7471281"/>
            <a:ext cx="4792452" cy="1215518"/>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11/30/2023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92214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14637" y="1683545"/>
            <a:ext cx="13187363" cy="3581400"/>
          </a:xfrm>
        </p:spPr>
        <p:txBody>
          <a:bodyPr anchor="b">
            <a:normAutofit/>
          </a:bodyPr>
          <a:lstStyle>
            <a:lvl1pPr algn="l">
              <a:defRPr sz="7200"/>
            </a:lvl1pPr>
          </a:lstStyle>
          <a:p>
            <a:r>
              <a:rPr lang="en-US"/>
              <a:t>Click to edit Master title style</a:t>
            </a:r>
            <a:endParaRPr lang="en-US" dirty="0"/>
          </a:p>
        </p:txBody>
      </p:sp>
      <p:sp>
        <p:nvSpPr>
          <p:cNvPr id="3" name="Subtitle 2"/>
          <p:cNvSpPr>
            <a:spLocks noGrp="1"/>
          </p:cNvSpPr>
          <p:nvPr>
            <p:ph type="subTitle" idx="1"/>
          </p:nvPr>
        </p:nvSpPr>
        <p:spPr>
          <a:xfrm>
            <a:off x="2814637" y="5403057"/>
            <a:ext cx="13187363" cy="2483643"/>
          </a:xfrm>
        </p:spPr>
        <p:txBody>
          <a:bodyPr>
            <a:normAutofit/>
          </a:bodyPr>
          <a:lstStyle>
            <a:lvl1pPr marL="0" indent="0" algn="l">
              <a:buNone/>
              <a:defRPr sz="3000" cap="all" baseline="0">
                <a:solidFill>
                  <a:srgbClr val="03272D"/>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Click to edit Master subtitle style</a:t>
            </a:r>
          </a:p>
        </p:txBody>
      </p:sp>
      <p:sp>
        <p:nvSpPr>
          <p:cNvPr id="4" name="Date Placeholder 3"/>
          <p:cNvSpPr>
            <a:spLocks noGrp="1"/>
          </p:cNvSpPr>
          <p:nvPr>
            <p:ph type="dt" sz="half" idx="10"/>
          </p:nvPr>
        </p:nvSpPr>
        <p:spPr>
          <a:xfrm>
            <a:off x="10616267" y="8115302"/>
            <a:ext cx="4114800" cy="547688"/>
          </a:xfrm>
        </p:spPr>
        <p:txBody>
          <a:bodyPr/>
          <a:lstStyle/>
          <a:p>
            <a:fld id="{1D8BD707-D9CF-40AE-B4C6-C98DA3205C09}" type="datetimeFigureOut">
              <a:rPr lang="en-US" smtClean="0"/>
              <a:pPr/>
              <a:t>11/30/2023</a:t>
            </a:fld>
            <a:endParaRPr lang="en-US"/>
          </a:p>
        </p:txBody>
      </p:sp>
      <p:sp>
        <p:nvSpPr>
          <p:cNvPr id="5" name="Footer Placeholder 4"/>
          <p:cNvSpPr>
            <a:spLocks noGrp="1"/>
          </p:cNvSpPr>
          <p:nvPr>
            <p:ph type="ftr" sz="quarter" idx="11"/>
          </p:nvPr>
        </p:nvSpPr>
        <p:spPr>
          <a:xfrm>
            <a:off x="2814636" y="8115302"/>
            <a:ext cx="7687329" cy="547688"/>
          </a:xfrm>
        </p:spPr>
        <p:txBody>
          <a:bodyPr/>
          <a:lstStyle/>
          <a:p>
            <a:endParaRPr lang="en-US"/>
          </a:p>
        </p:txBody>
      </p:sp>
      <p:sp>
        <p:nvSpPr>
          <p:cNvPr id="6" name="Slide Number Placeholder 5"/>
          <p:cNvSpPr>
            <a:spLocks noGrp="1"/>
          </p:cNvSpPr>
          <p:nvPr>
            <p:ph type="sldNum" sz="quarter" idx="12"/>
          </p:nvPr>
        </p:nvSpPr>
        <p:spPr>
          <a:xfrm>
            <a:off x="14845367" y="8115299"/>
            <a:ext cx="1156634" cy="547688"/>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28723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161909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12117" y="2128840"/>
            <a:ext cx="14859000" cy="4279106"/>
          </a:xfrm>
        </p:spPr>
        <p:txBody>
          <a:bodyPr anchor="b">
            <a:normAutofit/>
          </a:bodyPr>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1712117" y="6636543"/>
            <a:ext cx="14859000" cy="2062164"/>
          </a:xfrm>
        </p:spPr>
        <p:txBody>
          <a:bodyPr>
            <a:normAutofit/>
          </a:bodyPr>
          <a:lstStyle>
            <a:lvl1pPr marL="0" indent="0">
              <a:buNone/>
              <a:defRPr sz="2700" cap="all" baseline="0">
                <a:solidFill>
                  <a:srgbClr val="03272D"/>
                </a:solidFill>
              </a:defRPr>
            </a:lvl1pPr>
            <a:lvl2pPr marL="685800" indent="0">
              <a:buNone/>
              <a:defRPr sz="27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08776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712116" y="3374229"/>
            <a:ext cx="7317584" cy="53125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258301" y="3374229"/>
            <a:ext cx="7312817" cy="53125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75748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600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4400"/>
            </a:lvl1pPr>
            <a:lvl2pPr>
              <a:defRPr sz="3600"/>
            </a:lvl2pPr>
            <a:lvl3pPr>
              <a:defRPr sz="3200"/>
            </a:lvl3pPr>
            <a:lvl4pPr>
              <a:defRPr sz="3200"/>
            </a:lvl4pPr>
            <a:lvl5pPr>
              <a:defRPr sz="3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710130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12117" y="928690"/>
            <a:ext cx="14859000" cy="221694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55029" y="3374229"/>
            <a:ext cx="6974675" cy="1235868"/>
          </a:xfrm>
        </p:spPr>
        <p:txBody>
          <a:bodyPr anchor="b"/>
          <a:lstStyle>
            <a:lvl1pPr marL="0" indent="0">
              <a:lnSpc>
                <a:spcPct val="90000"/>
              </a:lnSpc>
              <a:buNone/>
              <a:defRPr sz="3600" b="0" cap="all" baseline="0">
                <a:solidFill>
                  <a:srgbClr val="03272D"/>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712116" y="4610096"/>
            <a:ext cx="7317587" cy="40767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601212" y="3374228"/>
            <a:ext cx="6969903" cy="1235868"/>
          </a:xfrm>
        </p:spPr>
        <p:txBody>
          <a:bodyPr anchor="b"/>
          <a:lstStyle>
            <a:lvl1pPr marL="0" indent="0">
              <a:lnSpc>
                <a:spcPct val="90000"/>
              </a:lnSpc>
              <a:buNone/>
              <a:defRPr sz="3600" b="0" cap="all" baseline="0">
                <a:solidFill>
                  <a:srgbClr val="03272D"/>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4610096"/>
            <a:ext cx="7312815" cy="40767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938504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11/30/2023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88439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695950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058" y="914402"/>
            <a:ext cx="5784056" cy="2459826"/>
          </a:xfrm>
        </p:spPr>
        <p:txBody>
          <a:bodyPr anchor="b"/>
          <a:lstStyle>
            <a:lvl1pPr>
              <a:defRPr sz="4800"/>
            </a:lvl1pPr>
          </a:lstStyle>
          <a:p>
            <a:r>
              <a:rPr lang="en-US"/>
              <a:t>Click to edit Master title style</a:t>
            </a:r>
            <a:endParaRPr lang="en-US" dirty="0"/>
          </a:p>
        </p:txBody>
      </p:sp>
      <p:sp>
        <p:nvSpPr>
          <p:cNvPr id="3" name="Content Placeholder 2"/>
          <p:cNvSpPr>
            <a:spLocks noGrp="1"/>
          </p:cNvSpPr>
          <p:nvPr>
            <p:ph idx="1"/>
          </p:nvPr>
        </p:nvSpPr>
        <p:spPr>
          <a:xfrm>
            <a:off x="7734301" y="888999"/>
            <a:ext cx="8836814" cy="779780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720058" y="3374229"/>
            <a:ext cx="5784056" cy="5312571"/>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979289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12120" y="914400"/>
            <a:ext cx="8901762" cy="2459829"/>
          </a:xfrm>
        </p:spPr>
        <p:txBody>
          <a:bodyPr anchor="b"/>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071082" y="914402"/>
            <a:ext cx="5500035" cy="7772399"/>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1712116" y="3374229"/>
            <a:ext cx="8901767" cy="5312571"/>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041174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12116" y="6456997"/>
            <a:ext cx="14868533" cy="1229033"/>
          </a:xfrm>
        </p:spPr>
        <p:txBody>
          <a:bodyPr anchor="b">
            <a:normAutofit/>
          </a:bodyPr>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2117" y="909639"/>
            <a:ext cx="14868531" cy="4949667"/>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48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712047" y="7686030"/>
            <a:ext cx="14866289" cy="1023708"/>
          </a:xfrm>
        </p:spPr>
        <p:txBody>
          <a:bodyPr>
            <a:normAutofit/>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99051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712185" y="914400"/>
            <a:ext cx="14858933" cy="5143500"/>
          </a:xfrm>
        </p:spPr>
        <p:txBody>
          <a:bodyPr anchor="ctr">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1712116" y="6629399"/>
            <a:ext cx="14856689" cy="2057399"/>
          </a:xfrm>
        </p:spPr>
        <p:txBody>
          <a:bodyPr anchor="ctr">
            <a:normAutofit/>
          </a:bodyPr>
          <a:lstStyle>
            <a:lvl1pPr marL="0" indent="0">
              <a:buNone/>
              <a:defRPr sz="27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531048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69318" y="914399"/>
            <a:ext cx="13954128" cy="4122644"/>
          </a:xfrm>
        </p:spPr>
        <p:txBody>
          <a:bodyPr anchor="ctr">
            <a:normAutofit/>
          </a:bodyPr>
          <a:lstStyle>
            <a:lvl1pPr>
              <a:defRPr sz="5400"/>
            </a:lvl1pPr>
          </a:lstStyle>
          <a:p>
            <a:r>
              <a:rPr lang="en-US"/>
              <a:t>Click to edit Master title style</a:t>
            </a:r>
            <a:endParaRPr lang="en-US" dirty="0"/>
          </a:p>
        </p:txBody>
      </p:sp>
      <p:sp>
        <p:nvSpPr>
          <p:cNvPr id="12" name="Text Placeholder 3"/>
          <p:cNvSpPr>
            <a:spLocks noGrp="1"/>
          </p:cNvSpPr>
          <p:nvPr>
            <p:ph type="body" sz="half" idx="13"/>
          </p:nvPr>
        </p:nvSpPr>
        <p:spPr>
          <a:xfrm>
            <a:off x="2580967" y="5048336"/>
            <a:ext cx="13128449" cy="823452"/>
          </a:xfrm>
        </p:spPr>
        <p:txBody>
          <a:bodyPr anchor="t">
            <a:normAutofit/>
          </a:bodyPr>
          <a:lstStyle>
            <a:lvl1pPr marL="0" indent="0">
              <a:buNone/>
              <a:defRPr sz="21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4" name="Text Placeholder 3"/>
          <p:cNvSpPr>
            <a:spLocks noGrp="1"/>
          </p:cNvSpPr>
          <p:nvPr>
            <p:ph type="body" sz="half" idx="2"/>
          </p:nvPr>
        </p:nvSpPr>
        <p:spPr>
          <a:xfrm>
            <a:off x="1712117" y="6464879"/>
            <a:ext cx="14859003" cy="2234244"/>
          </a:xfrm>
        </p:spPr>
        <p:txBody>
          <a:bodyPr anchor="ctr">
            <a:normAutofit/>
          </a:bodyPr>
          <a:lstStyle>
            <a:lvl1pPr marL="0" indent="0">
              <a:buNone/>
              <a:defRPr sz="27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60" name="TextBox 59"/>
          <p:cNvSpPr txBox="1"/>
          <p:nvPr/>
        </p:nvSpPr>
        <p:spPr>
          <a:xfrm>
            <a:off x="1355268" y="1098591"/>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2000" dirty="0">
                <a:solidFill>
                  <a:schemeClr val="tx1"/>
                </a:solidFill>
                <a:effectLst/>
              </a:rPr>
              <a:t>“</a:t>
            </a:r>
          </a:p>
        </p:txBody>
      </p:sp>
      <p:sp>
        <p:nvSpPr>
          <p:cNvPr id="61" name="TextBox 60"/>
          <p:cNvSpPr txBox="1"/>
          <p:nvPr/>
        </p:nvSpPr>
        <p:spPr>
          <a:xfrm>
            <a:off x="15806055" y="4147458"/>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2000" dirty="0">
                <a:solidFill>
                  <a:schemeClr val="tx1"/>
                </a:solidFill>
                <a:effectLst/>
              </a:rPr>
              <a:t>”</a:t>
            </a:r>
          </a:p>
        </p:txBody>
      </p:sp>
    </p:spTree>
    <p:extLst>
      <p:ext uri="{BB962C8B-B14F-4D97-AF65-F5344CB8AC3E}">
        <p14:creationId xmlns:p14="http://schemas.microsoft.com/office/powerpoint/2010/main" val="13242431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712116" y="3201062"/>
            <a:ext cx="14859002" cy="3767753"/>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1712047" y="6986483"/>
            <a:ext cx="14856758" cy="1710966"/>
          </a:xfrm>
        </p:spPr>
        <p:txBody>
          <a:bodyPr anchor="t">
            <a:normAutofit/>
          </a:bodyPr>
          <a:lstStyle>
            <a:lvl1pPr marL="0" indent="0">
              <a:buNone/>
              <a:defRPr sz="27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428799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712120" y="914400"/>
            <a:ext cx="14858997" cy="28575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712116" y="4011695"/>
            <a:ext cx="4795349" cy="1028700"/>
          </a:xfrm>
        </p:spPr>
        <p:txBody>
          <a:bodyPr anchor="b">
            <a:noAutofit/>
          </a:bodyPr>
          <a:lstStyle>
            <a:lvl1pPr marL="0" indent="0">
              <a:lnSpc>
                <a:spcPct val="90000"/>
              </a:lnSpc>
              <a:buNone/>
              <a:defRPr sz="3600" b="0" cap="all" baseline="0">
                <a:solidFill>
                  <a:srgbClr val="03272D"/>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8" name="Text Placeholder 3"/>
          <p:cNvSpPr>
            <a:spLocks noGrp="1"/>
          </p:cNvSpPr>
          <p:nvPr>
            <p:ph type="body" sz="half" idx="15"/>
          </p:nvPr>
        </p:nvSpPr>
        <p:spPr>
          <a:xfrm>
            <a:off x="1691878" y="5040395"/>
            <a:ext cx="4813103" cy="3646404"/>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9" name="Text Placeholder 4"/>
          <p:cNvSpPr>
            <a:spLocks noGrp="1"/>
          </p:cNvSpPr>
          <p:nvPr>
            <p:ph type="body" sz="quarter" idx="3"/>
          </p:nvPr>
        </p:nvSpPr>
        <p:spPr>
          <a:xfrm>
            <a:off x="6772150" y="4016453"/>
            <a:ext cx="4776578" cy="1028700"/>
          </a:xfrm>
        </p:spPr>
        <p:txBody>
          <a:bodyPr anchor="b">
            <a:noAutofit/>
          </a:bodyPr>
          <a:lstStyle>
            <a:lvl1pPr marL="0" indent="0">
              <a:lnSpc>
                <a:spcPct val="90000"/>
              </a:lnSpc>
              <a:buNone/>
              <a:defRPr sz="3600" b="0" cap="all" baseline="0">
                <a:solidFill>
                  <a:srgbClr val="03272D"/>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10" name="Text Placeholder 3"/>
          <p:cNvSpPr>
            <a:spLocks noGrp="1"/>
          </p:cNvSpPr>
          <p:nvPr>
            <p:ph type="body" sz="half" idx="16"/>
          </p:nvPr>
        </p:nvSpPr>
        <p:spPr>
          <a:xfrm>
            <a:off x="6756320" y="5045153"/>
            <a:ext cx="4793745" cy="3646404"/>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11" name="Text Placeholder 4"/>
          <p:cNvSpPr>
            <a:spLocks noGrp="1"/>
          </p:cNvSpPr>
          <p:nvPr>
            <p:ph type="body" sz="quarter" idx="13"/>
          </p:nvPr>
        </p:nvSpPr>
        <p:spPr>
          <a:xfrm>
            <a:off x="11778663" y="4011695"/>
            <a:ext cx="4792452" cy="1028700"/>
          </a:xfrm>
        </p:spPr>
        <p:txBody>
          <a:bodyPr anchor="b">
            <a:noAutofit/>
          </a:bodyPr>
          <a:lstStyle>
            <a:lvl1pPr marL="0" indent="0">
              <a:lnSpc>
                <a:spcPct val="90000"/>
              </a:lnSpc>
              <a:buNone/>
              <a:defRPr sz="3600" b="0" cap="all" baseline="0">
                <a:solidFill>
                  <a:srgbClr val="03272D"/>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12" name="Text Placeholder 3"/>
          <p:cNvSpPr>
            <a:spLocks noGrp="1"/>
          </p:cNvSpPr>
          <p:nvPr>
            <p:ph type="body" sz="half" idx="17"/>
          </p:nvPr>
        </p:nvSpPr>
        <p:spPr>
          <a:xfrm>
            <a:off x="11778663" y="5040395"/>
            <a:ext cx="4792452" cy="3646404"/>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11/30/2023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01534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12117" y="2128840"/>
            <a:ext cx="14859000" cy="4279106"/>
          </a:xfrm>
        </p:spPr>
        <p:txBody>
          <a:bodyPr anchor="b">
            <a:normAutofit/>
          </a:bodyPr>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1712117" y="6636543"/>
            <a:ext cx="14859000" cy="2062164"/>
          </a:xfrm>
        </p:spPr>
        <p:txBody>
          <a:bodyPr>
            <a:normAutofit/>
          </a:bodyPr>
          <a:lstStyle>
            <a:lvl1pPr marL="0" indent="0">
              <a:buNone/>
              <a:defRPr sz="2700" cap="all" baseline="0">
                <a:solidFill>
                  <a:srgbClr val="72DB2B"/>
                </a:solidFill>
              </a:defRPr>
            </a:lvl1pPr>
            <a:lvl2pPr marL="685800" indent="0">
              <a:buNone/>
              <a:defRPr sz="27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670283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712117" y="914400"/>
            <a:ext cx="14858999" cy="28575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712120" y="6606894"/>
            <a:ext cx="4792860" cy="864393"/>
          </a:xfrm>
        </p:spPr>
        <p:txBody>
          <a:bodyPr anchor="b">
            <a:noAutofit/>
          </a:bodyPr>
          <a:lstStyle>
            <a:lvl1pPr marL="0" indent="0">
              <a:lnSpc>
                <a:spcPct val="90000"/>
              </a:lnSpc>
              <a:buNone/>
              <a:defRPr sz="3000" b="0" cap="all" baseline="0">
                <a:solidFill>
                  <a:srgbClr val="03272D"/>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20" name="Picture Placeholder 2"/>
          <p:cNvSpPr>
            <a:spLocks noGrp="1" noChangeAspect="1"/>
          </p:cNvSpPr>
          <p:nvPr>
            <p:ph type="pic" idx="15"/>
          </p:nvPr>
        </p:nvSpPr>
        <p:spPr>
          <a:xfrm>
            <a:off x="1712120" y="4000497"/>
            <a:ext cx="4792860" cy="2286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712120" y="7471288"/>
            <a:ext cx="4792860" cy="1226765"/>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22" name="Text Placeholder 4"/>
          <p:cNvSpPr>
            <a:spLocks noGrp="1"/>
          </p:cNvSpPr>
          <p:nvPr>
            <p:ph type="body" sz="quarter" idx="3"/>
          </p:nvPr>
        </p:nvSpPr>
        <p:spPr>
          <a:xfrm>
            <a:off x="6733580" y="6606894"/>
            <a:ext cx="4800600" cy="864393"/>
          </a:xfrm>
        </p:spPr>
        <p:txBody>
          <a:bodyPr anchor="b">
            <a:noAutofit/>
          </a:bodyPr>
          <a:lstStyle>
            <a:lvl1pPr marL="0" indent="0">
              <a:lnSpc>
                <a:spcPct val="90000"/>
              </a:lnSpc>
              <a:buNone/>
              <a:defRPr sz="3000" b="0" cap="all" baseline="0">
                <a:solidFill>
                  <a:srgbClr val="03272D"/>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23" name="Picture Placeholder 2"/>
          <p:cNvSpPr>
            <a:spLocks noGrp="1" noChangeAspect="1"/>
          </p:cNvSpPr>
          <p:nvPr>
            <p:ph type="pic" idx="21"/>
          </p:nvPr>
        </p:nvSpPr>
        <p:spPr>
          <a:xfrm>
            <a:off x="6733580" y="4000497"/>
            <a:ext cx="4798410" cy="2286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6731390" y="7471286"/>
            <a:ext cx="4800600" cy="1215513"/>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25" name="Text Placeholder 4"/>
          <p:cNvSpPr>
            <a:spLocks noGrp="1"/>
          </p:cNvSpPr>
          <p:nvPr>
            <p:ph type="body" sz="quarter" idx="13"/>
          </p:nvPr>
        </p:nvSpPr>
        <p:spPr>
          <a:xfrm>
            <a:off x="11778851" y="6606893"/>
            <a:ext cx="4786112" cy="864393"/>
          </a:xfrm>
        </p:spPr>
        <p:txBody>
          <a:bodyPr anchor="b">
            <a:noAutofit/>
          </a:bodyPr>
          <a:lstStyle>
            <a:lvl1pPr marL="0" indent="0">
              <a:lnSpc>
                <a:spcPct val="90000"/>
              </a:lnSpc>
              <a:buNone/>
              <a:defRPr sz="3000" b="0" cap="all" baseline="0">
                <a:solidFill>
                  <a:srgbClr val="03272D"/>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26" name="Picture Placeholder 2"/>
          <p:cNvSpPr>
            <a:spLocks noGrp="1" noChangeAspect="1"/>
          </p:cNvSpPr>
          <p:nvPr>
            <p:ph type="pic" idx="22"/>
          </p:nvPr>
        </p:nvSpPr>
        <p:spPr>
          <a:xfrm>
            <a:off x="11778664" y="4000497"/>
            <a:ext cx="4792454" cy="2286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11778663" y="7471281"/>
            <a:ext cx="4792452" cy="1215518"/>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11/30/2023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83983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712116" y="3374229"/>
            <a:ext cx="7317584" cy="53125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258301" y="3374229"/>
            <a:ext cx="7312817" cy="53125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18392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12117" y="928690"/>
            <a:ext cx="14859000" cy="221694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55029" y="3374229"/>
            <a:ext cx="6974675" cy="1235868"/>
          </a:xfrm>
        </p:spPr>
        <p:txBody>
          <a:bodyPr anchor="b"/>
          <a:lstStyle>
            <a:lvl1pPr marL="0" indent="0">
              <a:lnSpc>
                <a:spcPct val="90000"/>
              </a:lnSpc>
              <a:buNone/>
              <a:defRPr sz="3600" b="0" cap="all" baseline="0">
                <a:solidFill>
                  <a:srgbClr val="72DB2B"/>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712116" y="4610096"/>
            <a:ext cx="7317587" cy="40767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601212" y="3374228"/>
            <a:ext cx="6969903" cy="1235868"/>
          </a:xfrm>
        </p:spPr>
        <p:txBody>
          <a:bodyPr anchor="b"/>
          <a:lstStyle>
            <a:lvl1pPr marL="0" indent="0">
              <a:lnSpc>
                <a:spcPct val="90000"/>
              </a:lnSpc>
              <a:buNone/>
              <a:defRPr sz="3600" b="0" cap="all" baseline="0">
                <a:solidFill>
                  <a:srgbClr val="72DB2B"/>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4610096"/>
            <a:ext cx="7312815" cy="40767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66561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11/30/2023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28159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51475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058" y="914402"/>
            <a:ext cx="5784056" cy="2459826"/>
          </a:xfrm>
        </p:spPr>
        <p:txBody>
          <a:bodyPr anchor="b"/>
          <a:lstStyle>
            <a:lvl1pPr>
              <a:defRPr sz="4800"/>
            </a:lvl1pPr>
          </a:lstStyle>
          <a:p>
            <a:r>
              <a:rPr lang="en-US"/>
              <a:t>Click to edit Master title style</a:t>
            </a:r>
            <a:endParaRPr lang="en-US" dirty="0"/>
          </a:p>
        </p:txBody>
      </p:sp>
      <p:sp>
        <p:nvSpPr>
          <p:cNvPr id="3" name="Content Placeholder 2"/>
          <p:cNvSpPr>
            <a:spLocks noGrp="1"/>
          </p:cNvSpPr>
          <p:nvPr>
            <p:ph idx="1"/>
          </p:nvPr>
        </p:nvSpPr>
        <p:spPr>
          <a:xfrm>
            <a:off x="7734301" y="888999"/>
            <a:ext cx="8836814" cy="779780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720058" y="3374229"/>
            <a:ext cx="5784056" cy="5312571"/>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61764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12120" y="914400"/>
            <a:ext cx="8901762" cy="2459829"/>
          </a:xfrm>
        </p:spPr>
        <p:txBody>
          <a:bodyPr anchor="b"/>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071082" y="914402"/>
            <a:ext cx="5500035" cy="7772399"/>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1712116" y="3374229"/>
            <a:ext cx="8901767" cy="5312571"/>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21519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3.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12120" y="927777"/>
            <a:ext cx="14858997" cy="2217855"/>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712119" y="3374230"/>
            <a:ext cx="14858999" cy="53125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185382" y="8824915"/>
            <a:ext cx="4114800" cy="547688"/>
          </a:xfrm>
          <a:prstGeom prst="rect">
            <a:avLst/>
          </a:prstGeom>
        </p:spPr>
        <p:txBody>
          <a:bodyPr vert="horz" lIns="91440" tIns="45720" rIns="91440" bIns="45720" rtlCol="0" anchor="ctr"/>
          <a:lstStyle>
            <a:lvl1pPr algn="r">
              <a:defRPr sz="1575">
                <a:solidFill>
                  <a:schemeClr val="tx1">
                    <a:tint val="75000"/>
                  </a:schemeClr>
                </a:solidFill>
              </a:defRPr>
            </a:lvl1pPr>
          </a:lstStyle>
          <a:p>
            <a:fld id="{1D8BD707-D9CF-40AE-B4C6-C98DA3205C09}" type="datetimeFigureOut">
              <a:rPr lang="en-US" smtClean="0"/>
              <a:pPr/>
              <a:t>11/30/2023</a:t>
            </a:fld>
            <a:endParaRPr lang="en-US"/>
          </a:p>
        </p:txBody>
      </p:sp>
      <p:sp>
        <p:nvSpPr>
          <p:cNvPr id="5" name="Footer Placeholder 4"/>
          <p:cNvSpPr>
            <a:spLocks noGrp="1"/>
          </p:cNvSpPr>
          <p:nvPr>
            <p:ph type="ftr" sz="quarter" idx="3"/>
          </p:nvPr>
        </p:nvSpPr>
        <p:spPr>
          <a:xfrm>
            <a:off x="1712117" y="8824913"/>
            <a:ext cx="9358964" cy="547688"/>
          </a:xfrm>
          <a:prstGeom prst="rect">
            <a:avLst/>
          </a:prstGeom>
        </p:spPr>
        <p:txBody>
          <a:bodyPr vert="horz" lIns="91440" tIns="45720" rIns="91440" bIns="45720" rtlCol="0" anchor="ctr"/>
          <a:lstStyle>
            <a:lvl1pPr algn="l">
              <a:defRPr sz="1575"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414482" y="8824912"/>
            <a:ext cx="1156634" cy="547688"/>
          </a:xfrm>
          <a:prstGeom prst="rect">
            <a:avLst/>
          </a:prstGeom>
        </p:spPr>
        <p:txBody>
          <a:bodyPr vert="horz" lIns="91440" tIns="45720" rIns="91440" bIns="45720" rtlCol="0" anchor="ctr"/>
          <a:lstStyle>
            <a:lvl1pPr algn="r">
              <a:defRPr sz="1575">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619177162"/>
      </p:ext>
    </p:extLst>
  </p:cSld>
  <p:clrMap bg1="dk1" tx1="lt1" bg2="dk2"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Lst>
  <p:txStyles>
    <p:titleStyle>
      <a:lvl1pPr algn="l" defTabSz="1371600" rtl="0" eaLnBrk="1" latinLnBrk="0" hangingPunct="1">
        <a:lnSpc>
          <a:spcPct val="90000"/>
        </a:lnSpc>
        <a:spcBef>
          <a:spcPct val="0"/>
        </a:spcBef>
        <a:buNone/>
        <a:defRPr sz="5400" kern="1200" cap="all" baseline="0">
          <a:solidFill>
            <a:schemeClr val="tx1"/>
          </a:solidFill>
          <a:latin typeface="+mj-lt"/>
          <a:ea typeface="+mj-ea"/>
          <a:cs typeface="+mj-cs"/>
        </a:defRPr>
      </a:lvl1pPr>
    </p:titleStyle>
    <p:bodyStyle>
      <a:lvl1pPr marL="342900" indent="-342900" algn="l" defTabSz="1371600" rtl="0" eaLnBrk="1" latinLnBrk="0" hangingPunct="1">
        <a:lnSpc>
          <a:spcPct val="120000"/>
        </a:lnSpc>
        <a:spcBef>
          <a:spcPts val="1500"/>
        </a:spcBef>
        <a:buSzPct val="125000"/>
        <a:buFont typeface="Arial" panose="020B0604020202020204" pitchFamily="34" charset="0"/>
        <a:buChar char="•"/>
        <a:defRPr sz="3600" kern="1200">
          <a:solidFill>
            <a:schemeClr val="tx1"/>
          </a:solidFill>
          <a:latin typeface="+mn-lt"/>
          <a:ea typeface="+mn-ea"/>
          <a:cs typeface="+mn-cs"/>
        </a:defRPr>
      </a:lvl1pPr>
      <a:lvl2pPr marL="1028700" indent="-342900" algn="l" defTabSz="1371600" rtl="0" eaLnBrk="1" latinLnBrk="0" hangingPunct="1">
        <a:lnSpc>
          <a:spcPct val="120000"/>
        </a:lnSpc>
        <a:spcBef>
          <a:spcPts val="750"/>
        </a:spcBef>
        <a:buSzPct val="125000"/>
        <a:buFont typeface="Arial" panose="020B0604020202020204" pitchFamily="34" charset="0"/>
        <a:buChar char="•"/>
        <a:defRPr sz="3000" kern="1200">
          <a:solidFill>
            <a:schemeClr val="tx1"/>
          </a:solidFill>
          <a:latin typeface="+mn-lt"/>
          <a:ea typeface="+mn-ea"/>
          <a:cs typeface="+mn-cs"/>
        </a:defRPr>
      </a:lvl2pPr>
      <a:lvl3pPr marL="1714500" indent="-342900" algn="l" defTabSz="1371600" rtl="0" eaLnBrk="1" latinLnBrk="0" hangingPunct="1">
        <a:lnSpc>
          <a:spcPct val="120000"/>
        </a:lnSpc>
        <a:spcBef>
          <a:spcPts val="750"/>
        </a:spcBef>
        <a:buSzPct val="125000"/>
        <a:buFont typeface="Arial" panose="020B0604020202020204" pitchFamily="34" charset="0"/>
        <a:buChar char="•"/>
        <a:defRPr sz="2700" kern="1200">
          <a:solidFill>
            <a:schemeClr val="tx1"/>
          </a:solidFill>
          <a:latin typeface="+mn-lt"/>
          <a:ea typeface="+mn-ea"/>
          <a:cs typeface="+mn-cs"/>
        </a:defRPr>
      </a:lvl3pPr>
      <a:lvl4pPr marL="2400300" indent="-342900" algn="l" defTabSz="1371600" rtl="0" eaLnBrk="1" latinLnBrk="0" hangingPunct="1">
        <a:lnSpc>
          <a:spcPct val="120000"/>
        </a:lnSpc>
        <a:spcBef>
          <a:spcPts val="750"/>
        </a:spcBef>
        <a:buSzPct val="125000"/>
        <a:buFont typeface="Arial" panose="020B0604020202020204" pitchFamily="34" charset="0"/>
        <a:buChar char="•"/>
        <a:defRPr sz="2400" kern="1200">
          <a:solidFill>
            <a:schemeClr val="tx1"/>
          </a:solidFill>
          <a:latin typeface="+mn-lt"/>
          <a:ea typeface="+mn-ea"/>
          <a:cs typeface="+mn-cs"/>
        </a:defRPr>
      </a:lvl4pPr>
      <a:lvl5pPr marL="3086100" indent="-342900" algn="l" defTabSz="1371600" rtl="0" eaLnBrk="1" latinLnBrk="0" hangingPunct="1">
        <a:lnSpc>
          <a:spcPct val="120000"/>
        </a:lnSpc>
        <a:spcBef>
          <a:spcPts val="750"/>
        </a:spcBef>
        <a:buSzPct val="125000"/>
        <a:buFont typeface="Arial" panose="020B0604020202020204" pitchFamily="34" charset="0"/>
        <a:buChar char="•"/>
        <a:defRPr sz="2400" kern="1200">
          <a:solidFill>
            <a:schemeClr val="tx1"/>
          </a:solidFill>
          <a:latin typeface="+mn-lt"/>
          <a:ea typeface="+mn-ea"/>
          <a:cs typeface="+mn-cs"/>
        </a:defRPr>
      </a:lvl5pPr>
      <a:lvl6pPr marL="3771900" indent="-342900" algn="l" defTabSz="1371600" rtl="0" eaLnBrk="1" latinLnBrk="0" hangingPunct="1">
        <a:lnSpc>
          <a:spcPct val="120000"/>
        </a:lnSpc>
        <a:spcBef>
          <a:spcPts val="750"/>
        </a:spcBef>
        <a:buSzPct val="125000"/>
        <a:buFont typeface="Arial" panose="020B0604020202020204" pitchFamily="34" charset="0"/>
        <a:buChar char="•"/>
        <a:defRPr sz="2100" kern="1200">
          <a:solidFill>
            <a:schemeClr val="tx1"/>
          </a:solidFill>
          <a:latin typeface="+mn-lt"/>
          <a:ea typeface="+mn-ea"/>
          <a:cs typeface="+mn-cs"/>
        </a:defRPr>
      </a:lvl6pPr>
      <a:lvl7pPr marL="4457700" indent="-342900" algn="l" defTabSz="1371600" rtl="0" eaLnBrk="1" latinLnBrk="0" hangingPunct="1">
        <a:lnSpc>
          <a:spcPct val="120000"/>
        </a:lnSpc>
        <a:spcBef>
          <a:spcPts val="750"/>
        </a:spcBef>
        <a:buSzPct val="125000"/>
        <a:buFont typeface="Arial" panose="020B0604020202020204" pitchFamily="34" charset="0"/>
        <a:buChar char="•"/>
        <a:defRPr sz="2100" kern="1200">
          <a:solidFill>
            <a:schemeClr val="tx1"/>
          </a:solidFill>
          <a:latin typeface="+mn-lt"/>
          <a:ea typeface="+mn-ea"/>
          <a:cs typeface="+mn-cs"/>
        </a:defRPr>
      </a:lvl7pPr>
      <a:lvl8pPr marL="5143500" indent="-342900" algn="l" defTabSz="1371600" rtl="0" eaLnBrk="1" latinLnBrk="0" hangingPunct="1">
        <a:lnSpc>
          <a:spcPct val="120000"/>
        </a:lnSpc>
        <a:spcBef>
          <a:spcPts val="750"/>
        </a:spcBef>
        <a:buSzPct val="125000"/>
        <a:buFont typeface="Arial" panose="020B0604020202020204" pitchFamily="34" charset="0"/>
        <a:buChar char="•"/>
        <a:defRPr sz="2100" kern="1200">
          <a:solidFill>
            <a:schemeClr val="tx1"/>
          </a:solidFill>
          <a:latin typeface="+mn-lt"/>
          <a:ea typeface="+mn-ea"/>
          <a:cs typeface="+mn-cs"/>
        </a:defRPr>
      </a:lvl8pPr>
      <a:lvl9pPr marL="5829300" indent="-342900" algn="l" defTabSz="1371600" rtl="0" eaLnBrk="1" latinLnBrk="0" hangingPunct="1">
        <a:lnSpc>
          <a:spcPct val="120000"/>
        </a:lnSpc>
        <a:spcBef>
          <a:spcPts val="750"/>
        </a:spcBef>
        <a:buSzPct val="125000"/>
        <a:buFont typeface="Arial" panose="020B0604020202020204" pitchFamily="34" charset="0"/>
        <a:buChar char="•"/>
        <a:defRPr sz="21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12120" y="927777"/>
            <a:ext cx="14858997" cy="2217855"/>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712119" y="3374230"/>
            <a:ext cx="14858999" cy="531257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1185382" y="8824915"/>
            <a:ext cx="4114800" cy="547688"/>
          </a:xfrm>
          <a:prstGeom prst="rect">
            <a:avLst/>
          </a:prstGeom>
        </p:spPr>
        <p:txBody>
          <a:bodyPr vert="horz" lIns="91440" tIns="45720" rIns="91440" bIns="45720" rtlCol="0" anchor="ctr"/>
          <a:lstStyle>
            <a:lvl1pPr algn="r">
              <a:defRPr sz="1575">
                <a:solidFill>
                  <a:srgbClr val="03272D"/>
                </a:solidFill>
              </a:defRPr>
            </a:lvl1pPr>
          </a:lstStyle>
          <a:p>
            <a:fld id="{1D8BD707-D9CF-40AE-B4C6-C98DA3205C09}" type="datetimeFigureOut">
              <a:rPr lang="en-US" smtClean="0"/>
              <a:pPr/>
              <a:t>11/30/2023</a:t>
            </a:fld>
            <a:endParaRPr lang="en-US"/>
          </a:p>
        </p:txBody>
      </p:sp>
      <p:sp>
        <p:nvSpPr>
          <p:cNvPr id="5" name="Footer Placeholder 4"/>
          <p:cNvSpPr>
            <a:spLocks noGrp="1"/>
          </p:cNvSpPr>
          <p:nvPr>
            <p:ph type="ftr" sz="quarter" idx="3"/>
          </p:nvPr>
        </p:nvSpPr>
        <p:spPr>
          <a:xfrm>
            <a:off x="1712117" y="8824913"/>
            <a:ext cx="9358964" cy="547688"/>
          </a:xfrm>
          <a:prstGeom prst="rect">
            <a:avLst/>
          </a:prstGeom>
        </p:spPr>
        <p:txBody>
          <a:bodyPr vert="horz" lIns="91440" tIns="45720" rIns="91440" bIns="45720" rtlCol="0" anchor="ctr"/>
          <a:lstStyle>
            <a:lvl1pPr algn="l">
              <a:defRPr sz="1575" cap="all" baseline="0">
                <a:solidFill>
                  <a:srgbClr val="03272D"/>
                </a:solidFill>
              </a:defRPr>
            </a:lvl1pPr>
          </a:lstStyle>
          <a:p>
            <a:endParaRPr lang="en-US"/>
          </a:p>
        </p:txBody>
      </p:sp>
      <p:sp>
        <p:nvSpPr>
          <p:cNvPr id="6" name="Slide Number Placeholder 5"/>
          <p:cNvSpPr>
            <a:spLocks noGrp="1"/>
          </p:cNvSpPr>
          <p:nvPr>
            <p:ph type="sldNum" sz="quarter" idx="4"/>
          </p:nvPr>
        </p:nvSpPr>
        <p:spPr>
          <a:xfrm>
            <a:off x="15414482" y="8824912"/>
            <a:ext cx="1156634" cy="547688"/>
          </a:xfrm>
          <a:prstGeom prst="rect">
            <a:avLst/>
          </a:prstGeom>
        </p:spPr>
        <p:txBody>
          <a:bodyPr vert="horz" lIns="91440" tIns="45720" rIns="91440" bIns="45720" rtlCol="0" anchor="ctr"/>
          <a:lstStyle>
            <a:lvl1pPr algn="r">
              <a:defRPr sz="1575">
                <a:solidFill>
                  <a:srgbClr val="03272D"/>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915268548"/>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Lst>
  <p:txStyles>
    <p:titleStyle>
      <a:lvl1pPr algn="l" defTabSz="1371600" rtl="0" eaLnBrk="1" latinLnBrk="0" hangingPunct="1">
        <a:lnSpc>
          <a:spcPct val="90000"/>
        </a:lnSpc>
        <a:spcBef>
          <a:spcPct val="0"/>
        </a:spcBef>
        <a:buNone/>
        <a:defRPr sz="5400" kern="1200" cap="all" baseline="0">
          <a:solidFill>
            <a:srgbClr val="03272D"/>
          </a:solidFill>
          <a:latin typeface="+mj-lt"/>
          <a:ea typeface="+mj-ea"/>
          <a:cs typeface="+mj-cs"/>
        </a:defRPr>
      </a:lvl1pPr>
    </p:titleStyle>
    <p:bodyStyle>
      <a:lvl1pPr marL="342900" indent="-342900" algn="l" defTabSz="1371600" rtl="0" eaLnBrk="1" latinLnBrk="0" hangingPunct="1">
        <a:lnSpc>
          <a:spcPct val="120000"/>
        </a:lnSpc>
        <a:spcBef>
          <a:spcPts val="1500"/>
        </a:spcBef>
        <a:buSzPct val="125000"/>
        <a:buFont typeface="Arial" panose="020B0604020202020204" pitchFamily="34" charset="0"/>
        <a:buChar char="•"/>
        <a:defRPr sz="3600" kern="1200">
          <a:solidFill>
            <a:srgbClr val="03272D"/>
          </a:solidFill>
          <a:latin typeface="+mn-lt"/>
          <a:ea typeface="+mn-ea"/>
          <a:cs typeface="+mn-cs"/>
        </a:defRPr>
      </a:lvl1pPr>
      <a:lvl2pPr marL="1028700" indent="-342900" algn="l" defTabSz="1371600" rtl="0" eaLnBrk="1" latinLnBrk="0" hangingPunct="1">
        <a:lnSpc>
          <a:spcPct val="120000"/>
        </a:lnSpc>
        <a:spcBef>
          <a:spcPts val="750"/>
        </a:spcBef>
        <a:buSzPct val="125000"/>
        <a:buFont typeface="Arial" panose="020B0604020202020204" pitchFamily="34" charset="0"/>
        <a:buChar char="•"/>
        <a:defRPr sz="3000" kern="1200">
          <a:solidFill>
            <a:srgbClr val="03272D"/>
          </a:solidFill>
          <a:latin typeface="+mn-lt"/>
          <a:ea typeface="+mn-ea"/>
          <a:cs typeface="+mn-cs"/>
        </a:defRPr>
      </a:lvl2pPr>
      <a:lvl3pPr marL="1714500" indent="-342900" algn="l" defTabSz="1371600" rtl="0" eaLnBrk="1" latinLnBrk="0" hangingPunct="1">
        <a:lnSpc>
          <a:spcPct val="120000"/>
        </a:lnSpc>
        <a:spcBef>
          <a:spcPts val="750"/>
        </a:spcBef>
        <a:buSzPct val="125000"/>
        <a:buFont typeface="Arial" panose="020B0604020202020204" pitchFamily="34" charset="0"/>
        <a:buChar char="•"/>
        <a:defRPr sz="2700" kern="1200">
          <a:solidFill>
            <a:srgbClr val="03272D"/>
          </a:solidFill>
          <a:latin typeface="+mn-lt"/>
          <a:ea typeface="+mn-ea"/>
          <a:cs typeface="+mn-cs"/>
        </a:defRPr>
      </a:lvl3pPr>
      <a:lvl4pPr marL="2400300" indent="-342900" algn="l" defTabSz="1371600" rtl="0" eaLnBrk="1" latinLnBrk="0" hangingPunct="1">
        <a:lnSpc>
          <a:spcPct val="120000"/>
        </a:lnSpc>
        <a:spcBef>
          <a:spcPts val="750"/>
        </a:spcBef>
        <a:buSzPct val="125000"/>
        <a:buFont typeface="Arial" panose="020B0604020202020204" pitchFamily="34" charset="0"/>
        <a:buChar char="•"/>
        <a:defRPr sz="2400" kern="1200">
          <a:solidFill>
            <a:srgbClr val="03272D"/>
          </a:solidFill>
          <a:latin typeface="+mn-lt"/>
          <a:ea typeface="+mn-ea"/>
          <a:cs typeface="+mn-cs"/>
        </a:defRPr>
      </a:lvl4pPr>
      <a:lvl5pPr marL="3086100" indent="-342900" algn="l" defTabSz="1371600" rtl="0" eaLnBrk="1" latinLnBrk="0" hangingPunct="1">
        <a:lnSpc>
          <a:spcPct val="120000"/>
        </a:lnSpc>
        <a:spcBef>
          <a:spcPts val="750"/>
        </a:spcBef>
        <a:buSzPct val="125000"/>
        <a:buFont typeface="Arial" panose="020B0604020202020204" pitchFamily="34" charset="0"/>
        <a:buChar char="•"/>
        <a:defRPr sz="2400" kern="1200">
          <a:solidFill>
            <a:srgbClr val="03272D"/>
          </a:solidFill>
          <a:latin typeface="+mn-lt"/>
          <a:ea typeface="+mn-ea"/>
          <a:cs typeface="+mn-cs"/>
        </a:defRPr>
      </a:lvl5pPr>
      <a:lvl6pPr marL="3771900" indent="-342900" algn="l" defTabSz="1371600" rtl="0" eaLnBrk="1" latinLnBrk="0" hangingPunct="1">
        <a:lnSpc>
          <a:spcPct val="120000"/>
        </a:lnSpc>
        <a:spcBef>
          <a:spcPts val="750"/>
        </a:spcBef>
        <a:buSzPct val="125000"/>
        <a:buFont typeface="Arial" panose="020B0604020202020204" pitchFamily="34" charset="0"/>
        <a:buChar char="•"/>
        <a:defRPr sz="2100" kern="1200">
          <a:solidFill>
            <a:schemeClr val="tx1"/>
          </a:solidFill>
          <a:latin typeface="+mn-lt"/>
          <a:ea typeface="+mn-ea"/>
          <a:cs typeface="+mn-cs"/>
        </a:defRPr>
      </a:lvl6pPr>
      <a:lvl7pPr marL="4457700" indent="-342900" algn="l" defTabSz="1371600" rtl="0" eaLnBrk="1" latinLnBrk="0" hangingPunct="1">
        <a:lnSpc>
          <a:spcPct val="120000"/>
        </a:lnSpc>
        <a:spcBef>
          <a:spcPts val="750"/>
        </a:spcBef>
        <a:buSzPct val="125000"/>
        <a:buFont typeface="Arial" panose="020B0604020202020204" pitchFamily="34" charset="0"/>
        <a:buChar char="•"/>
        <a:defRPr sz="2100" kern="1200">
          <a:solidFill>
            <a:schemeClr val="tx1"/>
          </a:solidFill>
          <a:latin typeface="+mn-lt"/>
          <a:ea typeface="+mn-ea"/>
          <a:cs typeface="+mn-cs"/>
        </a:defRPr>
      </a:lvl7pPr>
      <a:lvl8pPr marL="5143500" indent="-342900" algn="l" defTabSz="1371600" rtl="0" eaLnBrk="1" latinLnBrk="0" hangingPunct="1">
        <a:lnSpc>
          <a:spcPct val="120000"/>
        </a:lnSpc>
        <a:spcBef>
          <a:spcPts val="750"/>
        </a:spcBef>
        <a:buSzPct val="125000"/>
        <a:buFont typeface="Arial" panose="020B0604020202020204" pitchFamily="34" charset="0"/>
        <a:buChar char="•"/>
        <a:defRPr sz="2100" kern="1200">
          <a:solidFill>
            <a:schemeClr val="tx1"/>
          </a:solidFill>
          <a:latin typeface="+mn-lt"/>
          <a:ea typeface="+mn-ea"/>
          <a:cs typeface="+mn-cs"/>
        </a:defRPr>
      </a:lvl8pPr>
      <a:lvl9pPr marL="5829300" indent="-342900" algn="l" defTabSz="1371600" rtl="0" eaLnBrk="1" latinLnBrk="0" hangingPunct="1">
        <a:lnSpc>
          <a:spcPct val="120000"/>
        </a:lnSpc>
        <a:spcBef>
          <a:spcPts val="750"/>
        </a:spcBef>
        <a:buSzPct val="125000"/>
        <a:buFont typeface="Arial" panose="020B0604020202020204" pitchFamily="34" charset="0"/>
        <a:buChar char="•"/>
        <a:defRPr sz="21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4638" y="1683545"/>
            <a:ext cx="9638620" cy="3581400"/>
          </a:xfrm>
        </p:spPr>
        <p:txBody>
          <a:bodyPr/>
          <a:lstStyle/>
          <a:p>
            <a:r>
              <a:rPr lang="en-US" dirty="0"/>
              <a:t>Every-Member Ministry</a:t>
            </a:r>
          </a:p>
        </p:txBody>
      </p:sp>
      <p:sp>
        <p:nvSpPr>
          <p:cNvPr id="3" name="Subtitle 2"/>
          <p:cNvSpPr>
            <a:spLocks noGrp="1"/>
          </p:cNvSpPr>
          <p:nvPr>
            <p:ph type="subTitle" idx="1"/>
          </p:nvPr>
        </p:nvSpPr>
        <p:spPr/>
        <p:txBody>
          <a:bodyPr/>
          <a:lstStyle/>
          <a:p>
            <a:r>
              <a:rPr lang="en-GB" dirty="0"/>
              <a:t>Ephesians 4:7-16</a:t>
            </a:r>
          </a:p>
          <a:p>
            <a:endParaRPr lang="en-US" dirty="0"/>
          </a:p>
        </p:txBody>
      </p:sp>
    </p:spTree>
    <p:extLst>
      <p:ext uri="{BB962C8B-B14F-4D97-AF65-F5344CB8AC3E}">
        <p14:creationId xmlns:p14="http://schemas.microsoft.com/office/powerpoint/2010/main" val="250225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1" y="2839026"/>
            <a:ext cx="10492580" cy="7025943"/>
          </a:xfrm>
        </p:spPr>
        <p:txBody>
          <a:bodyPr>
            <a:normAutofit/>
          </a:bodyPr>
          <a:lstStyle/>
          <a:p>
            <a:pPr marL="0" indent="0">
              <a:buNone/>
            </a:pPr>
            <a:r>
              <a:rPr lang="en-US" b="1" baseline="30000" dirty="0"/>
              <a:t>11 </a:t>
            </a:r>
            <a:r>
              <a:rPr lang="en-US" dirty="0"/>
              <a:t>So Christ himself gave the apostles, the prophets, the evangelists, the pastors and teachers, </a:t>
            </a:r>
            <a:r>
              <a:rPr lang="en-US" b="1" baseline="30000" dirty="0"/>
              <a:t>12 </a:t>
            </a:r>
            <a:r>
              <a:rPr lang="en-US" dirty="0"/>
              <a:t>to equip his people for works of service, so that the body of Christ may be built up… </a:t>
            </a:r>
          </a:p>
        </p:txBody>
      </p:sp>
      <p:sp>
        <p:nvSpPr>
          <p:cNvPr id="6" name="Title 1">
            <a:extLst>
              <a:ext uri="{FF2B5EF4-FFF2-40B4-BE49-F238E27FC236}">
                <a16:creationId xmlns:a16="http://schemas.microsoft.com/office/drawing/2014/main" xmlns="" id="{231756AC-4FE2-4934-8BBB-19317EC0552E}"/>
              </a:ext>
            </a:extLst>
          </p:cNvPr>
          <p:cNvSpPr txBox="1">
            <a:spLocks/>
          </p:cNvSpPr>
          <p:nvPr/>
        </p:nvSpPr>
        <p:spPr>
          <a:xfrm>
            <a:off x="1712119" y="621171"/>
            <a:ext cx="11309613"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sz="5400" dirty="0"/>
              <a:t>What Is Every-</a:t>
            </a:r>
            <a:r>
              <a:rPr lang="en-US" sz="5400" dirty="0" err="1"/>
              <a:t>MeMber</a:t>
            </a:r>
            <a:r>
              <a:rPr lang="en-US" sz="5400" dirty="0"/>
              <a:t> Ministry?</a:t>
            </a:r>
          </a:p>
        </p:txBody>
      </p:sp>
      <p:sp>
        <p:nvSpPr>
          <p:cNvPr id="20" name="Rectangle: Rounded Corners 19">
            <a:extLst>
              <a:ext uri="{FF2B5EF4-FFF2-40B4-BE49-F238E27FC236}">
                <a16:creationId xmlns:a16="http://schemas.microsoft.com/office/drawing/2014/main" xmlns="" id="{304E46B3-05F0-4D68-980B-5934CA619E68}"/>
              </a:ext>
            </a:extLst>
          </p:cNvPr>
          <p:cNvSpPr/>
          <p:nvPr/>
        </p:nvSpPr>
        <p:spPr>
          <a:xfrm>
            <a:off x="13025896" y="1416359"/>
            <a:ext cx="4737174" cy="138734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3600" dirty="0">
                <a:solidFill>
                  <a:schemeClr val="tx1"/>
                </a:solidFill>
                <a:latin typeface="system-ui"/>
              </a:rPr>
              <a:t>The leaders equip the people to do </a:t>
            </a:r>
            <a:r>
              <a:rPr lang="en-US" sz="3600" u="sng" dirty="0">
                <a:solidFill>
                  <a:schemeClr val="tx1"/>
                </a:solidFill>
                <a:latin typeface="system-ui"/>
              </a:rPr>
              <a:t>ministry</a:t>
            </a:r>
            <a:r>
              <a:rPr lang="en-US" sz="3600" dirty="0">
                <a:solidFill>
                  <a:schemeClr val="tx1"/>
                </a:solidFill>
                <a:latin typeface="system-ui"/>
              </a:rPr>
              <a:t>.</a:t>
            </a:r>
            <a:endParaRPr lang="en-GB" sz="3600" dirty="0">
              <a:solidFill>
                <a:schemeClr val="tx1"/>
              </a:solidFill>
            </a:endParaRPr>
          </a:p>
        </p:txBody>
      </p:sp>
      <p:sp>
        <p:nvSpPr>
          <p:cNvPr id="21" name="Rectangle: Rounded Corners 20">
            <a:extLst>
              <a:ext uri="{FF2B5EF4-FFF2-40B4-BE49-F238E27FC236}">
                <a16:creationId xmlns:a16="http://schemas.microsoft.com/office/drawing/2014/main" xmlns="" id="{A84DD1C8-1024-49DE-9F23-B24ECA71EE3B}"/>
              </a:ext>
            </a:extLst>
          </p:cNvPr>
          <p:cNvSpPr/>
          <p:nvPr/>
        </p:nvSpPr>
        <p:spPr>
          <a:xfrm>
            <a:off x="13025896" y="2865461"/>
            <a:ext cx="4737174" cy="80184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3600" dirty="0">
                <a:solidFill>
                  <a:schemeClr val="tx1"/>
                </a:solidFill>
                <a:latin typeface="system-ui"/>
              </a:rPr>
              <a:t>The people do ministry.</a:t>
            </a:r>
            <a:endParaRPr lang="en-GB" sz="3600" dirty="0">
              <a:solidFill>
                <a:schemeClr val="tx1"/>
              </a:solidFill>
            </a:endParaRPr>
          </a:p>
        </p:txBody>
      </p:sp>
      <p:sp>
        <p:nvSpPr>
          <p:cNvPr id="16" name="Rectangle 15">
            <a:extLst>
              <a:ext uri="{FF2B5EF4-FFF2-40B4-BE49-F238E27FC236}">
                <a16:creationId xmlns:a16="http://schemas.microsoft.com/office/drawing/2014/main" xmlns="" id="{0A0AE383-3177-4567-853A-92028BD2CA5D}"/>
              </a:ext>
            </a:extLst>
          </p:cNvPr>
          <p:cNvSpPr/>
          <p:nvPr/>
        </p:nvSpPr>
        <p:spPr>
          <a:xfrm>
            <a:off x="10066421" y="6767038"/>
            <a:ext cx="1119795"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VS.</a:t>
            </a:r>
          </a:p>
        </p:txBody>
      </p:sp>
      <p:sp>
        <p:nvSpPr>
          <p:cNvPr id="17" name="Oval 16">
            <a:extLst>
              <a:ext uri="{FF2B5EF4-FFF2-40B4-BE49-F238E27FC236}">
                <a16:creationId xmlns:a16="http://schemas.microsoft.com/office/drawing/2014/main" xmlns="" id="{826EA808-5E92-4C32-9306-6A3EB774CD8A}"/>
              </a:ext>
            </a:extLst>
          </p:cNvPr>
          <p:cNvSpPr/>
          <p:nvPr/>
        </p:nvSpPr>
        <p:spPr>
          <a:xfrm>
            <a:off x="5515106" y="6989807"/>
            <a:ext cx="2286000" cy="108739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000" dirty="0"/>
              <a:t>Clergy</a:t>
            </a:r>
          </a:p>
        </p:txBody>
      </p:sp>
      <p:sp>
        <p:nvSpPr>
          <p:cNvPr id="22" name="Rectangle: Rounded Corners 21">
            <a:extLst>
              <a:ext uri="{FF2B5EF4-FFF2-40B4-BE49-F238E27FC236}">
                <a16:creationId xmlns:a16="http://schemas.microsoft.com/office/drawing/2014/main" xmlns="" id="{44668C88-3FFA-4617-8759-F6F0509C4A09}"/>
              </a:ext>
            </a:extLst>
          </p:cNvPr>
          <p:cNvSpPr/>
          <p:nvPr/>
        </p:nvSpPr>
        <p:spPr>
          <a:xfrm>
            <a:off x="4038599" y="8297929"/>
            <a:ext cx="5239015" cy="178776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000" dirty="0"/>
              <a:t>Laity</a:t>
            </a:r>
          </a:p>
        </p:txBody>
      </p:sp>
      <p:sp>
        <p:nvSpPr>
          <p:cNvPr id="23" name="Speech Bubble: Rectangle with Corners Rounded 22">
            <a:extLst>
              <a:ext uri="{FF2B5EF4-FFF2-40B4-BE49-F238E27FC236}">
                <a16:creationId xmlns:a16="http://schemas.microsoft.com/office/drawing/2014/main" xmlns="" id="{DA31C63A-2CDB-4685-8CEF-D737B3B620EB}"/>
              </a:ext>
            </a:extLst>
          </p:cNvPr>
          <p:cNvSpPr/>
          <p:nvPr/>
        </p:nvSpPr>
        <p:spPr>
          <a:xfrm>
            <a:off x="13582920" y="4485503"/>
            <a:ext cx="3976945" cy="2743200"/>
          </a:xfrm>
          <a:prstGeom prst="wedgeRoundRectCallout">
            <a:avLst>
              <a:gd name="adj1" fmla="val 26051"/>
              <a:gd name="adj2" fmla="val -85648"/>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Everything you think might be in a pastor’s job description</a:t>
            </a:r>
          </a:p>
        </p:txBody>
      </p:sp>
      <p:sp>
        <p:nvSpPr>
          <p:cNvPr id="24" name="Rectangle: Rounded Corners 23">
            <a:extLst>
              <a:ext uri="{FF2B5EF4-FFF2-40B4-BE49-F238E27FC236}">
                <a16:creationId xmlns:a16="http://schemas.microsoft.com/office/drawing/2014/main" xmlns="" id="{F2BD1B91-36EE-486E-88C8-E0853D7421FB}"/>
              </a:ext>
            </a:extLst>
          </p:cNvPr>
          <p:cNvSpPr/>
          <p:nvPr/>
        </p:nvSpPr>
        <p:spPr>
          <a:xfrm>
            <a:off x="13650646" y="7480277"/>
            <a:ext cx="3909219" cy="125732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Then what does a pastor do?</a:t>
            </a:r>
          </a:p>
        </p:txBody>
      </p:sp>
      <p:sp>
        <p:nvSpPr>
          <p:cNvPr id="25" name="Arrow: U-Turn 24">
            <a:extLst>
              <a:ext uri="{FF2B5EF4-FFF2-40B4-BE49-F238E27FC236}">
                <a16:creationId xmlns:a16="http://schemas.microsoft.com/office/drawing/2014/main" xmlns="" id="{36334836-04FE-4E9A-8D7A-6C380C44373D}"/>
              </a:ext>
            </a:extLst>
          </p:cNvPr>
          <p:cNvSpPr/>
          <p:nvPr/>
        </p:nvSpPr>
        <p:spPr>
          <a:xfrm rot="16200000">
            <a:off x="9585254" y="4379951"/>
            <a:ext cx="6554357" cy="1281598"/>
          </a:xfrm>
          <a:prstGeom prst="uturnArrow">
            <a:avLst>
              <a:gd name="adj1" fmla="val 17072"/>
              <a:gd name="adj2" fmla="val 25000"/>
              <a:gd name="adj3" fmla="val 25000"/>
              <a:gd name="adj4" fmla="val 43750"/>
              <a:gd name="adj5" fmla="val 63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Rectangle: Rounded Corners 25">
            <a:extLst>
              <a:ext uri="{FF2B5EF4-FFF2-40B4-BE49-F238E27FC236}">
                <a16:creationId xmlns:a16="http://schemas.microsoft.com/office/drawing/2014/main" xmlns="" id="{B209D3AA-E075-4AAA-95CD-BC9A747D0E92}"/>
              </a:ext>
            </a:extLst>
          </p:cNvPr>
          <p:cNvSpPr/>
          <p:nvPr/>
        </p:nvSpPr>
        <p:spPr>
          <a:xfrm>
            <a:off x="13021732" y="8870641"/>
            <a:ext cx="4504269" cy="121505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(Also organizational leadership)</a:t>
            </a:r>
          </a:p>
        </p:txBody>
      </p:sp>
      <p:sp>
        <p:nvSpPr>
          <p:cNvPr id="27" name="Right Brace 26">
            <a:extLst>
              <a:ext uri="{FF2B5EF4-FFF2-40B4-BE49-F238E27FC236}">
                <a16:creationId xmlns:a16="http://schemas.microsoft.com/office/drawing/2014/main" xmlns="" id="{59296A11-499B-406B-AADB-969827C92BB4}"/>
              </a:ext>
            </a:extLst>
          </p:cNvPr>
          <p:cNvSpPr/>
          <p:nvPr/>
        </p:nvSpPr>
        <p:spPr>
          <a:xfrm>
            <a:off x="9221858" y="6998797"/>
            <a:ext cx="547784" cy="3086901"/>
          </a:xfrm>
          <a:prstGeom prst="rightBrace">
            <a:avLst>
              <a:gd name="adj1" fmla="val 52426"/>
              <a:gd name="adj2" fmla="val 56756"/>
            </a:avLst>
          </a:prstGeom>
          <a:ln w="57150"/>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28" name="Rectangle 27">
            <a:extLst>
              <a:ext uri="{FF2B5EF4-FFF2-40B4-BE49-F238E27FC236}">
                <a16:creationId xmlns:a16="http://schemas.microsoft.com/office/drawing/2014/main" xmlns="" id="{600FEE2B-6502-48A1-8805-62726EC88DB8}"/>
              </a:ext>
            </a:extLst>
          </p:cNvPr>
          <p:cNvSpPr/>
          <p:nvPr/>
        </p:nvSpPr>
        <p:spPr>
          <a:xfrm>
            <a:off x="9875328" y="8281887"/>
            <a:ext cx="2107821" cy="18721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3200" dirty="0">
                <a:solidFill>
                  <a:schemeClr val="tx1"/>
                </a:solidFill>
                <a:latin typeface="system-ui"/>
              </a:rPr>
              <a:t>The leaders give and the people receive.</a:t>
            </a:r>
            <a:endParaRPr lang="en-GB" sz="3200" dirty="0">
              <a:solidFill>
                <a:schemeClr val="tx1"/>
              </a:solidFill>
            </a:endParaRPr>
          </a:p>
        </p:txBody>
      </p:sp>
      <p:sp>
        <p:nvSpPr>
          <p:cNvPr id="15" name="Rectangle: Rounded Corners 14">
            <a:extLst>
              <a:ext uri="{FF2B5EF4-FFF2-40B4-BE49-F238E27FC236}">
                <a16:creationId xmlns:a16="http://schemas.microsoft.com/office/drawing/2014/main" xmlns="" id="{8FDBFEE6-9A4F-4F1D-96B6-BFEC0FE56AFC}"/>
              </a:ext>
            </a:extLst>
          </p:cNvPr>
          <p:cNvSpPr/>
          <p:nvPr/>
        </p:nvSpPr>
        <p:spPr>
          <a:xfrm>
            <a:off x="213895" y="7611927"/>
            <a:ext cx="2513263" cy="172883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3600" dirty="0">
                <a:solidFill>
                  <a:schemeClr val="tx1"/>
                </a:solidFill>
                <a:latin typeface="system-ui"/>
              </a:rPr>
              <a:t>Jesus is the only leader we need!</a:t>
            </a:r>
            <a:endParaRPr lang="en-GB" sz="3600" dirty="0">
              <a:solidFill>
                <a:schemeClr val="tx1"/>
              </a:solidFill>
            </a:endParaRPr>
          </a:p>
        </p:txBody>
      </p:sp>
    </p:spTree>
    <p:extLst>
      <p:ext uri="{BB962C8B-B14F-4D97-AF65-F5344CB8AC3E}">
        <p14:creationId xmlns:p14="http://schemas.microsoft.com/office/powerpoint/2010/main" val="657381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6" grpId="0"/>
      <p:bldP spid="17" grpId="0" animBg="1"/>
      <p:bldP spid="22" grpId="0" animBg="1"/>
      <p:bldP spid="23" grpId="0" animBg="1"/>
      <p:bldP spid="24" grpId="0" animBg="1"/>
      <p:bldP spid="25" grpId="0" animBg="1"/>
      <p:bldP spid="26" grpId="0" animBg="1"/>
      <p:bldP spid="27" grpId="0" animBg="1"/>
      <p:bldP spid="28"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1" y="2839026"/>
            <a:ext cx="10492580" cy="7025943"/>
          </a:xfrm>
        </p:spPr>
        <p:txBody>
          <a:bodyPr>
            <a:normAutofit/>
          </a:bodyPr>
          <a:lstStyle/>
          <a:p>
            <a:pPr marL="0" indent="0">
              <a:buNone/>
            </a:pPr>
            <a:r>
              <a:rPr lang="en-US" b="1" baseline="30000" dirty="0"/>
              <a:t>11 </a:t>
            </a:r>
            <a:r>
              <a:rPr lang="en-US" dirty="0"/>
              <a:t>So Christ himself gave the apostles, the prophets, the evangelists, the pastors and teachers, </a:t>
            </a:r>
            <a:r>
              <a:rPr lang="en-US" b="1" baseline="30000" dirty="0"/>
              <a:t>12 </a:t>
            </a:r>
            <a:r>
              <a:rPr lang="en-US" dirty="0"/>
              <a:t>to equip his people for works of service, so that the body of Christ may be built up… </a:t>
            </a:r>
          </a:p>
        </p:txBody>
      </p:sp>
      <p:sp>
        <p:nvSpPr>
          <p:cNvPr id="6" name="Title 1">
            <a:extLst>
              <a:ext uri="{FF2B5EF4-FFF2-40B4-BE49-F238E27FC236}">
                <a16:creationId xmlns:a16="http://schemas.microsoft.com/office/drawing/2014/main" xmlns="" id="{231756AC-4FE2-4934-8BBB-19317EC0552E}"/>
              </a:ext>
            </a:extLst>
          </p:cNvPr>
          <p:cNvSpPr txBox="1">
            <a:spLocks/>
          </p:cNvSpPr>
          <p:nvPr/>
        </p:nvSpPr>
        <p:spPr>
          <a:xfrm>
            <a:off x="1712119" y="621171"/>
            <a:ext cx="11309613"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sz="5400" dirty="0"/>
              <a:t>What Is Every-</a:t>
            </a:r>
            <a:r>
              <a:rPr lang="en-US" sz="5400" dirty="0" err="1"/>
              <a:t>MeMber</a:t>
            </a:r>
            <a:r>
              <a:rPr lang="en-US" sz="5400" dirty="0"/>
              <a:t> Ministry?</a:t>
            </a:r>
          </a:p>
        </p:txBody>
      </p:sp>
      <p:sp>
        <p:nvSpPr>
          <p:cNvPr id="20" name="Rectangle: Rounded Corners 19">
            <a:extLst>
              <a:ext uri="{FF2B5EF4-FFF2-40B4-BE49-F238E27FC236}">
                <a16:creationId xmlns:a16="http://schemas.microsoft.com/office/drawing/2014/main" xmlns="" id="{304E46B3-05F0-4D68-980B-5934CA619E68}"/>
              </a:ext>
            </a:extLst>
          </p:cNvPr>
          <p:cNvSpPr/>
          <p:nvPr/>
        </p:nvSpPr>
        <p:spPr>
          <a:xfrm>
            <a:off x="13025896" y="1416359"/>
            <a:ext cx="4737174" cy="138734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3600" dirty="0">
                <a:solidFill>
                  <a:schemeClr val="tx1"/>
                </a:solidFill>
                <a:latin typeface="system-ui"/>
              </a:rPr>
              <a:t>The leaders equip the people to do </a:t>
            </a:r>
            <a:r>
              <a:rPr lang="en-US" sz="3600" u="sng" dirty="0">
                <a:solidFill>
                  <a:schemeClr val="tx1"/>
                </a:solidFill>
                <a:latin typeface="system-ui"/>
              </a:rPr>
              <a:t>ministry</a:t>
            </a:r>
            <a:r>
              <a:rPr lang="en-US" sz="3600" dirty="0">
                <a:solidFill>
                  <a:schemeClr val="tx1"/>
                </a:solidFill>
                <a:latin typeface="system-ui"/>
              </a:rPr>
              <a:t>.</a:t>
            </a:r>
            <a:endParaRPr lang="en-GB" sz="3600" dirty="0">
              <a:solidFill>
                <a:schemeClr val="tx1"/>
              </a:solidFill>
            </a:endParaRPr>
          </a:p>
        </p:txBody>
      </p:sp>
      <p:sp>
        <p:nvSpPr>
          <p:cNvPr id="21" name="Rectangle: Rounded Corners 20">
            <a:extLst>
              <a:ext uri="{FF2B5EF4-FFF2-40B4-BE49-F238E27FC236}">
                <a16:creationId xmlns:a16="http://schemas.microsoft.com/office/drawing/2014/main" xmlns="" id="{A84DD1C8-1024-49DE-9F23-B24ECA71EE3B}"/>
              </a:ext>
            </a:extLst>
          </p:cNvPr>
          <p:cNvSpPr/>
          <p:nvPr/>
        </p:nvSpPr>
        <p:spPr>
          <a:xfrm>
            <a:off x="13025896" y="2865461"/>
            <a:ext cx="4737174" cy="80184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3600" dirty="0">
                <a:solidFill>
                  <a:schemeClr val="tx1"/>
                </a:solidFill>
                <a:latin typeface="system-ui"/>
              </a:rPr>
              <a:t>The people do ministry.</a:t>
            </a:r>
            <a:endParaRPr lang="en-GB" sz="3600" dirty="0">
              <a:solidFill>
                <a:schemeClr val="tx1"/>
              </a:solidFill>
            </a:endParaRPr>
          </a:p>
        </p:txBody>
      </p:sp>
      <p:cxnSp>
        <p:nvCxnSpPr>
          <p:cNvPr id="4" name="Straight Connector 3">
            <a:extLst>
              <a:ext uri="{FF2B5EF4-FFF2-40B4-BE49-F238E27FC236}">
                <a16:creationId xmlns:a16="http://schemas.microsoft.com/office/drawing/2014/main" xmlns="" id="{0EA45141-DC21-4AEB-99FA-19D322E58EAF}"/>
              </a:ext>
            </a:extLst>
          </p:cNvPr>
          <p:cNvCxnSpPr>
            <a:cxnSpLocks/>
          </p:cNvCxnSpPr>
          <p:nvPr/>
        </p:nvCxnSpPr>
        <p:spPr>
          <a:xfrm>
            <a:off x="3096126" y="8440202"/>
            <a:ext cx="12111790" cy="36141"/>
          </a:xfrm>
          <a:prstGeom prst="line">
            <a:avLst/>
          </a:prstGeom>
          <a:ln w="152400">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xmlns="" id="{A2353D37-A6BF-47EB-AA31-4BC9F00EB80B}"/>
              </a:ext>
            </a:extLst>
          </p:cNvPr>
          <p:cNvSpPr/>
          <p:nvPr/>
        </p:nvSpPr>
        <p:spPr>
          <a:xfrm>
            <a:off x="6002569" y="9264909"/>
            <a:ext cx="6282861" cy="80184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3600" dirty="0">
                <a:solidFill>
                  <a:schemeClr val="tx1"/>
                </a:solidFill>
                <a:latin typeface="system-ui"/>
              </a:rPr>
              <a:t>Leadership in the Body of Christ</a:t>
            </a:r>
            <a:endParaRPr lang="en-GB" sz="3600" dirty="0">
              <a:solidFill>
                <a:schemeClr val="tx1"/>
              </a:solidFill>
            </a:endParaRPr>
          </a:p>
        </p:txBody>
      </p:sp>
      <p:sp>
        <p:nvSpPr>
          <p:cNvPr id="29" name="Rectangle: Rounded Corners 28">
            <a:extLst>
              <a:ext uri="{FF2B5EF4-FFF2-40B4-BE49-F238E27FC236}">
                <a16:creationId xmlns:a16="http://schemas.microsoft.com/office/drawing/2014/main" xmlns="" id="{5CA1FC70-692F-4369-B20B-102F5230FA0F}"/>
              </a:ext>
            </a:extLst>
          </p:cNvPr>
          <p:cNvSpPr/>
          <p:nvPr/>
        </p:nvSpPr>
        <p:spPr>
          <a:xfrm>
            <a:off x="213895" y="7611927"/>
            <a:ext cx="2513263" cy="172883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3600" dirty="0">
                <a:solidFill>
                  <a:schemeClr val="tx1"/>
                </a:solidFill>
                <a:latin typeface="system-ui"/>
              </a:rPr>
              <a:t>Jesus is the only leader we need!</a:t>
            </a:r>
            <a:endParaRPr lang="en-GB" sz="3600" dirty="0">
              <a:solidFill>
                <a:schemeClr val="tx1"/>
              </a:solidFill>
            </a:endParaRPr>
          </a:p>
        </p:txBody>
      </p:sp>
      <p:sp>
        <p:nvSpPr>
          <p:cNvPr id="31" name="Rectangle: Rounded Corners 30">
            <a:extLst>
              <a:ext uri="{FF2B5EF4-FFF2-40B4-BE49-F238E27FC236}">
                <a16:creationId xmlns:a16="http://schemas.microsoft.com/office/drawing/2014/main" xmlns="" id="{C9E089CA-3631-415F-8F01-4DD3EF5EFD51}"/>
              </a:ext>
            </a:extLst>
          </p:cNvPr>
          <p:cNvSpPr/>
          <p:nvPr/>
        </p:nvSpPr>
        <p:spPr>
          <a:xfrm>
            <a:off x="15618700" y="7611927"/>
            <a:ext cx="2513263" cy="172883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3600" dirty="0">
                <a:solidFill>
                  <a:schemeClr val="tx1"/>
                </a:solidFill>
                <a:latin typeface="system-ui"/>
              </a:rPr>
              <a:t>Leaders/ staff do everything</a:t>
            </a:r>
            <a:endParaRPr lang="en-GB" sz="3600" dirty="0">
              <a:solidFill>
                <a:schemeClr val="tx1"/>
              </a:solidFill>
            </a:endParaRPr>
          </a:p>
        </p:txBody>
      </p:sp>
      <p:sp>
        <p:nvSpPr>
          <p:cNvPr id="9" name="Arrow: Left 8">
            <a:extLst>
              <a:ext uri="{FF2B5EF4-FFF2-40B4-BE49-F238E27FC236}">
                <a16:creationId xmlns:a16="http://schemas.microsoft.com/office/drawing/2014/main" xmlns="" id="{E0EB43C9-2B78-4D47-B8B9-00587DE2228C}"/>
              </a:ext>
            </a:extLst>
          </p:cNvPr>
          <p:cNvSpPr/>
          <p:nvPr/>
        </p:nvSpPr>
        <p:spPr>
          <a:xfrm rot="20172699">
            <a:off x="13948058" y="6225425"/>
            <a:ext cx="3914617" cy="1872870"/>
          </a:xfrm>
          <a:prstGeom prst="leftArrow">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a:t>Most of          church history</a:t>
            </a:r>
          </a:p>
        </p:txBody>
      </p:sp>
      <p:sp>
        <p:nvSpPr>
          <p:cNvPr id="33" name="Arrow: Left 32">
            <a:extLst>
              <a:ext uri="{FF2B5EF4-FFF2-40B4-BE49-F238E27FC236}">
                <a16:creationId xmlns:a16="http://schemas.microsoft.com/office/drawing/2014/main" xmlns="" id="{CF675707-3945-410D-8399-EAAF0BC1B018}"/>
              </a:ext>
            </a:extLst>
          </p:cNvPr>
          <p:cNvSpPr/>
          <p:nvPr/>
        </p:nvSpPr>
        <p:spPr>
          <a:xfrm rot="20172699">
            <a:off x="3349371" y="6557318"/>
            <a:ext cx="3914617" cy="1872870"/>
          </a:xfrm>
          <a:prstGeom prst="leftArrow">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a:t>Reaction against church history</a:t>
            </a:r>
          </a:p>
        </p:txBody>
      </p:sp>
      <p:sp>
        <p:nvSpPr>
          <p:cNvPr id="34" name="Arrow: Left 33">
            <a:extLst>
              <a:ext uri="{FF2B5EF4-FFF2-40B4-BE49-F238E27FC236}">
                <a16:creationId xmlns:a16="http://schemas.microsoft.com/office/drawing/2014/main" xmlns="" id="{5293290E-66CC-4A2E-A71C-D6A83EB4B290}"/>
              </a:ext>
            </a:extLst>
          </p:cNvPr>
          <p:cNvSpPr/>
          <p:nvPr/>
        </p:nvSpPr>
        <p:spPr>
          <a:xfrm>
            <a:off x="11954392" y="4120446"/>
            <a:ext cx="3914617" cy="1872870"/>
          </a:xfrm>
          <a:prstGeom prst="leftArrow">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a:t>Scripture</a:t>
            </a:r>
          </a:p>
        </p:txBody>
      </p:sp>
    </p:spTree>
    <p:extLst>
      <p:ext uri="{BB962C8B-B14F-4D97-AF65-F5344CB8AC3E}">
        <p14:creationId xmlns:p14="http://schemas.microsoft.com/office/powerpoint/2010/main" val="30944654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9" grpId="0" animBg="1"/>
      <p:bldP spid="33" grpId="0" animBg="1"/>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1" y="2839026"/>
            <a:ext cx="10492580" cy="7025943"/>
          </a:xfrm>
        </p:spPr>
        <p:txBody>
          <a:bodyPr>
            <a:normAutofit/>
          </a:bodyPr>
          <a:lstStyle/>
          <a:p>
            <a:pPr marL="0" indent="0">
              <a:buNone/>
            </a:pPr>
            <a:r>
              <a:rPr lang="en-US" b="1" baseline="30000" dirty="0"/>
              <a:t>11 </a:t>
            </a:r>
            <a:r>
              <a:rPr lang="en-US" dirty="0"/>
              <a:t>So Christ himself gave the apostles, the prophets, the evangelists, the pastors and teachers, </a:t>
            </a:r>
            <a:r>
              <a:rPr lang="en-US" b="1" baseline="30000" dirty="0"/>
              <a:t>12 </a:t>
            </a:r>
            <a:r>
              <a:rPr lang="en-US" dirty="0"/>
              <a:t>to equip his people for works of service, so that </a:t>
            </a:r>
            <a:r>
              <a:rPr lang="en-US" u="sng" dirty="0"/>
              <a:t>the body of Christ</a:t>
            </a:r>
            <a:r>
              <a:rPr lang="en-US" dirty="0"/>
              <a:t> may be built up… </a:t>
            </a:r>
          </a:p>
        </p:txBody>
      </p:sp>
      <p:sp>
        <p:nvSpPr>
          <p:cNvPr id="6" name="Title 1">
            <a:extLst>
              <a:ext uri="{FF2B5EF4-FFF2-40B4-BE49-F238E27FC236}">
                <a16:creationId xmlns:a16="http://schemas.microsoft.com/office/drawing/2014/main" xmlns="" id="{231756AC-4FE2-4934-8BBB-19317EC0552E}"/>
              </a:ext>
            </a:extLst>
          </p:cNvPr>
          <p:cNvSpPr txBox="1">
            <a:spLocks/>
          </p:cNvSpPr>
          <p:nvPr/>
        </p:nvSpPr>
        <p:spPr>
          <a:xfrm>
            <a:off x="1712119" y="621171"/>
            <a:ext cx="11309613"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sz="5400" dirty="0"/>
              <a:t>What Is Every-</a:t>
            </a:r>
            <a:r>
              <a:rPr lang="en-US" sz="5400" dirty="0" err="1"/>
              <a:t>MeMber</a:t>
            </a:r>
            <a:r>
              <a:rPr lang="en-US" sz="5400" dirty="0"/>
              <a:t> Ministry?</a:t>
            </a:r>
          </a:p>
        </p:txBody>
      </p:sp>
      <p:sp>
        <p:nvSpPr>
          <p:cNvPr id="20" name="Rectangle: Rounded Corners 19">
            <a:extLst>
              <a:ext uri="{FF2B5EF4-FFF2-40B4-BE49-F238E27FC236}">
                <a16:creationId xmlns:a16="http://schemas.microsoft.com/office/drawing/2014/main" xmlns="" id="{304E46B3-05F0-4D68-980B-5934CA619E68}"/>
              </a:ext>
            </a:extLst>
          </p:cNvPr>
          <p:cNvSpPr/>
          <p:nvPr/>
        </p:nvSpPr>
        <p:spPr>
          <a:xfrm>
            <a:off x="13025896" y="1416359"/>
            <a:ext cx="4737174" cy="138734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3600" dirty="0">
                <a:solidFill>
                  <a:schemeClr val="tx1"/>
                </a:solidFill>
                <a:latin typeface="system-ui"/>
              </a:rPr>
              <a:t>The leaders equip the people to do </a:t>
            </a:r>
            <a:r>
              <a:rPr lang="en-US" sz="3600" u="sng" dirty="0">
                <a:solidFill>
                  <a:schemeClr val="tx1"/>
                </a:solidFill>
                <a:latin typeface="system-ui"/>
              </a:rPr>
              <a:t>ministry</a:t>
            </a:r>
            <a:r>
              <a:rPr lang="en-US" sz="3600" dirty="0">
                <a:solidFill>
                  <a:schemeClr val="tx1"/>
                </a:solidFill>
                <a:latin typeface="system-ui"/>
              </a:rPr>
              <a:t>.</a:t>
            </a:r>
            <a:endParaRPr lang="en-GB" sz="3600" dirty="0">
              <a:solidFill>
                <a:schemeClr val="tx1"/>
              </a:solidFill>
            </a:endParaRPr>
          </a:p>
        </p:txBody>
      </p:sp>
      <p:sp>
        <p:nvSpPr>
          <p:cNvPr id="21" name="Rectangle: Rounded Corners 20">
            <a:extLst>
              <a:ext uri="{FF2B5EF4-FFF2-40B4-BE49-F238E27FC236}">
                <a16:creationId xmlns:a16="http://schemas.microsoft.com/office/drawing/2014/main" xmlns="" id="{A84DD1C8-1024-49DE-9F23-B24ECA71EE3B}"/>
              </a:ext>
            </a:extLst>
          </p:cNvPr>
          <p:cNvSpPr/>
          <p:nvPr/>
        </p:nvSpPr>
        <p:spPr>
          <a:xfrm>
            <a:off x="13025896" y="2865461"/>
            <a:ext cx="4737174" cy="80184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3600" dirty="0">
                <a:solidFill>
                  <a:schemeClr val="tx1"/>
                </a:solidFill>
                <a:latin typeface="system-ui"/>
              </a:rPr>
              <a:t>The people do ministry.</a:t>
            </a:r>
            <a:endParaRPr lang="en-GB" sz="3600" dirty="0">
              <a:solidFill>
                <a:schemeClr val="tx1"/>
              </a:solidFill>
            </a:endParaRPr>
          </a:p>
        </p:txBody>
      </p:sp>
      <p:sp>
        <p:nvSpPr>
          <p:cNvPr id="29" name="Rectangle: Rounded Corners 28">
            <a:extLst>
              <a:ext uri="{FF2B5EF4-FFF2-40B4-BE49-F238E27FC236}">
                <a16:creationId xmlns:a16="http://schemas.microsoft.com/office/drawing/2014/main" xmlns="" id="{DFB2EA75-B749-46F7-BDC2-798F83458B01}"/>
              </a:ext>
            </a:extLst>
          </p:cNvPr>
          <p:cNvSpPr/>
          <p:nvPr/>
        </p:nvSpPr>
        <p:spPr>
          <a:xfrm>
            <a:off x="13025896" y="3729060"/>
            <a:ext cx="4902340" cy="141443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3600" dirty="0">
                <a:solidFill>
                  <a:schemeClr val="tx1"/>
                </a:solidFill>
                <a:latin typeface="system-ui"/>
              </a:rPr>
              <a:t>Based on different God-given roles and abilities.</a:t>
            </a:r>
            <a:endParaRPr lang="en-GB" sz="3600" dirty="0">
              <a:solidFill>
                <a:schemeClr val="tx1"/>
              </a:solidFill>
            </a:endParaRPr>
          </a:p>
        </p:txBody>
      </p:sp>
      <p:pic>
        <p:nvPicPr>
          <p:cNvPr id="5" name="Graphic 4" descr="Man">
            <a:extLst>
              <a:ext uri="{FF2B5EF4-FFF2-40B4-BE49-F238E27FC236}">
                <a16:creationId xmlns:a16="http://schemas.microsoft.com/office/drawing/2014/main" xmlns="" id="{3CEE9D7B-DE5D-48E7-AD12-C608280821C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4373678" y="5706624"/>
            <a:ext cx="4158344" cy="4158344"/>
          </a:xfrm>
          <a:prstGeom prst="rect">
            <a:avLst/>
          </a:prstGeom>
        </p:spPr>
      </p:pic>
      <p:sp>
        <p:nvSpPr>
          <p:cNvPr id="10" name="Rectangle 9">
            <a:extLst>
              <a:ext uri="{FF2B5EF4-FFF2-40B4-BE49-F238E27FC236}">
                <a16:creationId xmlns:a16="http://schemas.microsoft.com/office/drawing/2014/main" xmlns="" id="{8A29F4C3-C8DC-4A60-BEFE-097218291A47}"/>
              </a:ext>
            </a:extLst>
          </p:cNvPr>
          <p:cNvSpPr/>
          <p:nvPr/>
        </p:nvSpPr>
        <p:spPr>
          <a:xfrm>
            <a:off x="534608" y="7102461"/>
            <a:ext cx="14502192" cy="276250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For just as each of us has one body with many members, and these members do not all have the same function, </a:t>
            </a:r>
            <a:r>
              <a:rPr lang="en-US" sz="4000" b="1" baseline="30000" dirty="0"/>
              <a:t>5 </a:t>
            </a:r>
            <a:r>
              <a:rPr lang="en-US" sz="4000" dirty="0"/>
              <a:t>so in Christ we, though many, form one body, and each member belongs to all the others.</a:t>
            </a:r>
          </a:p>
          <a:p>
            <a:pPr algn="ctr"/>
            <a:r>
              <a:rPr lang="en-US" sz="4000" dirty="0"/>
              <a:t> </a:t>
            </a:r>
            <a:r>
              <a:rPr lang="en-US" sz="4000" b="1" baseline="30000" dirty="0"/>
              <a:t>6 </a:t>
            </a:r>
            <a:r>
              <a:rPr lang="en-US" sz="4000" dirty="0"/>
              <a:t>We have different </a:t>
            </a:r>
            <a:r>
              <a:rPr lang="en-US" sz="4000" u="sng" dirty="0"/>
              <a:t>gifts</a:t>
            </a:r>
            <a:r>
              <a:rPr lang="en-US" sz="4000" dirty="0"/>
              <a:t>, according to the grace given to each of us.</a:t>
            </a:r>
          </a:p>
        </p:txBody>
      </p:sp>
    </p:spTree>
    <p:extLst>
      <p:ext uri="{BB962C8B-B14F-4D97-AF65-F5344CB8AC3E}">
        <p14:creationId xmlns:p14="http://schemas.microsoft.com/office/powerpoint/2010/main" val="34305064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1" y="2839026"/>
            <a:ext cx="10492580" cy="7025943"/>
          </a:xfrm>
        </p:spPr>
        <p:txBody>
          <a:bodyPr>
            <a:normAutofit/>
          </a:bodyPr>
          <a:lstStyle/>
          <a:p>
            <a:pPr marL="0" indent="0">
              <a:buNone/>
            </a:pPr>
            <a:r>
              <a:rPr lang="en-US" b="1" baseline="30000" dirty="0"/>
              <a:t>11 </a:t>
            </a:r>
            <a:r>
              <a:rPr lang="en-US" dirty="0"/>
              <a:t>So Christ himself gave the apostles, the prophets, the evangelists, the pastors and teachers, </a:t>
            </a:r>
            <a:r>
              <a:rPr lang="en-US" b="1" baseline="30000" dirty="0"/>
              <a:t>12 </a:t>
            </a:r>
            <a:r>
              <a:rPr lang="en-US" dirty="0"/>
              <a:t>to equip his people for works of service, so that </a:t>
            </a:r>
            <a:r>
              <a:rPr lang="en-US" u="sng" dirty="0"/>
              <a:t>the body of Christ</a:t>
            </a:r>
            <a:r>
              <a:rPr lang="en-US" dirty="0"/>
              <a:t> may be built up… </a:t>
            </a:r>
          </a:p>
        </p:txBody>
      </p:sp>
      <p:sp>
        <p:nvSpPr>
          <p:cNvPr id="6" name="Title 1">
            <a:extLst>
              <a:ext uri="{FF2B5EF4-FFF2-40B4-BE49-F238E27FC236}">
                <a16:creationId xmlns:a16="http://schemas.microsoft.com/office/drawing/2014/main" xmlns="" id="{231756AC-4FE2-4934-8BBB-19317EC0552E}"/>
              </a:ext>
            </a:extLst>
          </p:cNvPr>
          <p:cNvSpPr txBox="1">
            <a:spLocks/>
          </p:cNvSpPr>
          <p:nvPr/>
        </p:nvSpPr>
        <p:spPr>
          <a:xfrm>
            <a:off x="1712119" y="621171"/>
            <a:ext cx="11309613"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sz="5400" dirty="0"/>
              <a:t>What Is Every-</a:t>
            </a:r>
            <a:r>
              <a:rPr lang="en-US" sz="5400" dirty="0" err="1"/>
              <a:t>MeMber</a:t>
            </a:r>
            <a:r>
              <a:rPr lang="en-US" sz="5400" dirty="0"/>
              <a:t> Ministry?</a:t>
            </a:r>
          </a:p>
        </p:txBody>
      </p:sp>
      <p:sp>
        <p:nvSpPr>
          <p:cNvPr id="20" name="Rectangle: Rounded Corners 19">
            <a:extLst>
              <a:ext uri="{FF2B5EF4-FFF2-40B4-BE49-F238E27FC236}">
                <a16:creationId xmlns:a16="http://schemas.microsoft.com/office/drawing/2014/main" xmlns="" id="{304E46B3-05F0-4D68-980B-5934CA619E68}"/>
              </a:ext>
            </a:extLst>
          </p:cNvPr>
          <p:cNvSpPr/>
          <p:nvPr/>
        </p:nvSpPr>
        <p:spPr>
          <a:xfrm>
            <a:off x="13025896" y="1416359"/>
            <a:ext cx="4737174" cy="138734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3600" dirty="0">
                <a:solidFill>
                  <a:schemeClr val="tx1"/>
                </a:solidFill>
                <a:latin typeface="system-ui"/>
              </a:rPr>
              <a:t>The leaders equip the people to do </a:t>
            </a:r>
            <a:r>
              <a:rPr lang="en-US" sz="3600" u="sng" dirty="0">
                <a:solidFill>
                  <a:schemeClr val="tx1"/>
                </a:solidFill>
                <a:latin typeface="system-ui"/>
              </a:rPr>
              <a:t>ministry</a:t>
            </a:r>
            <a:r>
              <a:rPr lang="en-US" sz="3600" dirty="0">
                <a:solidFill>
                  <a:schemeClr val="tx1"/>
                </a:solidFill>
                <a:latin typeface="system-ui"/>
              </a:rPr>
              <a:t>.</a:t>
            </a:r>
            <a:endParaRPr lang="en-GB" sz="3600" dirty="0">
              <a:solidFill>
                <a:schemeClr val="tx1"/>
              </a:solidFill>
            </a:endParaRPr>
          </a:p>
        </p:txBody>
      </p:sp>
      <p:sp>
        <p:nvSpPr>
          <p:cNvPr id="21" name="Rectangle: Rounded Corners 20">
            <a:extLst>
              <a:ext uri="{FF2B5EF4-FFF2-40B4-BE49-F238E27FC236}">
                <a16:creationId xmlns:a16="http://schemas.microsoft.com/office/drawing/2014/main" xmlns="" id="{A84DD1C8-1024-49DE-9F23-B24ECA71EE3B}"/>
              </a:ext>
            </a:extLst>
          </p:cNvPr>
          <p:cNvSpPr/>
          <p:nvPr/>
        </p:nvSpPr>
        <p:spPr>
          <a:xfrm>
            <a:off x="13025896" y="2865461"/>
            <a:ext cx="4737174" cy="80184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3600" dirty="0">
                <a:solidFill>
                  <a:schemeClr val="tx1"/>
                </a:solidFill>
                <a:latin typeface="system-ui"/>
              </a:rPr>
              <a:t>The people do ministry.</a:t>
            </a:r>
            <a:endParaRPr lang="en-GB" sz="3600" dirty="0">
              <a:solidFill>
                <a:schemeClr val="tx1"/>
              </a:solidFill>
            </a:endParaRPr>
          </a:p>
        </p:txBody>
      </p:sp>
      <p:sp>
        <p:nvSpPr>
          <p:cNvPr id="29" name="Rectangle: Rounded Corners 28">
            <a:extLst>
              <a:ext uri="{FF2B5EF4-FFF2-40B4-BE49-F238E27FC236}">
                <a16:creationId xmlns:a16="http://schemas.microsoft.com/office/drawing/2014/main" xmlns="" id="{DFB2EA75-B749-46F7-BDC2-798F83458B01}"/>
              </a:ext>
            </a:extLst>
          </p:cNvPr>
          <p:cNvSpPr/>
          <p:nvPr/>
        </p:nvSpPr>
        <p:spPr>
          <a:xfrm>
            <a:off x="13025896" y="3729060"/>
            <a:ext cx="4902340" cy="141443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3600" dirty="0">
                <a:solidFill>
                  <a:schemeClr val="tx1"/>
                </a:solidFill>
                <a:latin typeface="system-ui"/>
              </a:rPr>
              <a:t>Based on different God-given roles and abilities.</a:t>
            </a:r>
            <a:endParaRPr lang="en-GB" sz="3600" dirty="0">
              <a:solidFill>
                <a:schemeClr val="tx1"/>
              </a:solidFill>
            </a:endParaRPr>
          </a:p>
        </p:txBody>
      </p:sp>
      <p:pic>
        <p:nvPicPr>
          <p:cNvPr id="5" name="Graphic 4" descr="Man">
            <a:extLst>
              <a:ext uri="{FF2B5EF4-FFF2-40B4-BE49-F238E27FC236}">
                <a16:creationId xmlns:a16="http://schemas.microsoft.com/office/drawing/2014/main" xmlns="" id="{3CEE9D7B-DE5D-48E7-AD12-C608280821C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4373678" y="5706624"/>
            <a:ext cx="4158344" cy="4158344"/>
          </a:xfrm>
          <a:prstGeom prst="rect">
            <a:avLst/>
          </a:prstGeom>
        </p:spPr>
      </p:pic>
      <p:sp>
        <p:nvSpPr>
          <p:cNvPr id="10" name="Rectangle 9">
            <a:extLst>
              <a:ext uri="{FF2B5EF4-FFF2-40B4-BE49-F238E27FC236}">
                <a16:creationId xmlns:a16="http://schemas.microsoft.com/office/drawing/2014/main" xmlns="" id="{8A29F4C3-C8DC-4A60-BEFE-097218291A47}"/>
              </a:ext>
            </a:extLst>
          </p:cNvPr>
          <p:cNvSpPr/>
          <p:nvPr/>
        </p:nvSpPr>
        <p:spPr>
          <a:xfrm>
            <a:off x="534608" y="7102461"/>
            <a:ext cx="14502192" cy="276250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700" dirty="0"/>
              <a:t>If your gift is prophesying, then prophesy in accordance with your faith; </a:t>
            </a:r>
            <a:r>
              <a:rPr lang="en-US" sz="3700" b="1" baseline="30000" dirty="0"/>
              <a:t>7 </a:t>
            </a:r>
            <a:r>
              <a:rPr lang="en-US" sz="3700" dirty="0"/>
              <a:t>if it is serving, then serve; if it is teaching, then teach; </a:t>
            </a:r>
            <a:r>
              <a:rPr lang="en-US" sz="3700" b="1" baseline="30000" dirty="0"/>
              <a:t>8 </a:t>
            </a:r>
            <a:r>
              <a:rPr lang="en-US" sz="3700" dirty="0"/>
              <a:t>if it is to encourage, then give encouragement; if it is giving, then give generously; if it is to lead, do it diligently; if it is to show mercy, do it cheerfully. [1 Cor. 12]</a:t>
            </a:r>
          </a:p>
        </p:txBody>
      </p:sp>
      <p:sp>
        <p:nvSpPr>
          <p:cNvPr id="2" name="Oval 1">
            <a:extLst>
              <a:ext uri="{FF2B5EF4-FFF2-40B4-BE49-F238E27FC236}">
                <a16:creationId xmlns:a16="http://schemas.microsoft.com/office/drawing/2014/main" xmlns="" id="{D9EE9A12-0B52-4294-8D45-732634252EF6}"/>
              </a:ext>
            </a:extLst>
          </p:cNvPr>
          <p:cNvSpPr/>
          <p:nvPr/>
        </p:nvSpPr>
        <p:spPr>
          <a:xfrm>
            <a:off x="15414171" y="7649029"/>
            <a:ext cx="493486" cy="47897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8EF9EE4E-032F-496B-A2A0-13813D6BA0DA}"/>
              </a:ext>
            </a:extLst>
          </p:cNvPr>
          <p:cNvSpPr/>
          <p:nvPr/>
        </p:nvSpPr>
        <p:spPr>
          <a:xfrm>
            <a:off x="15959363" y="9385997"/>
            <a:ext cx="493486" cy="47897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9DD6E964-97A0-43F2-A873-A41323458415}"/>
              </a:ext>
            </a:extLst>
          </p:cNvPr>
          <p:cNvSpPr/>
          <p:nvPr/>
        </p:nvSpPr>
        <p:spPr>
          <a:xfrm>
            <a:off x="16364857" y="7351487"/>
            <a:ext cx="493486" cy="47897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18872B80-71D5-4454-B471-3ECFE8B9A7A7}"/>
              </a:ext>
            </a:extLst>
          </p:cNvPr>
          <p:cNvSpPr/>
          <p:nvPr/>
        </p:nvSpPr>
        <p:spPr>
          <a:xfrm>
            <a:off x="16640630" y="6596741"/>
            <a:ext cx="493486" cy="47897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ACEE776A-D5B5-447E-842D-E61F8379AD81}"/>
              </a:ext>
            </a:extLst>
          </p:cNvPr>
          <p:cNvSpPr/>
          <p:nvPr/>
        </p:nvSpPr>
        <p:spPr>
          <a:xfrm>
            <a:off x="11511377" y="5809020"/>
            <a:ext cx="3741674" cy="91746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t>Non-exhaustive</a:t>
            </a:r>
          </a:p>
        </p:txBody>
      </p:sp>
      <p:sp>
        <p:nvSpPr>
          <p:cNvPr id="15" name="Arrow: Right 14">
            <a:extLst>
              <a:ext uri="{FF2B5EF4-FFF2-40B4-BE49-F238E27FC236}">
                <a16:creationId xmlns:a16="http://schemas.microsoft.com/office/drawing/2014/main" xmlns="" id="{09F65D77-FCCB-4D07-8B5C-42DE33D69C19}"/>
              </a:ext>
            </a:extLst>
          </p:cNvPr>
          <p:cNvSpPr/>
          <p:nvPr/>
        </p:nvSpPr>
        <p:spPr>
          <a:xfrm rot="13897153">
            <a:off x="10964067" y="4507849"/>
            <a:ext cx="1991052" cy="5209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xmlns="" id="{CD82CA38-DB8B-433A-A700-228F701F95B3}"/>
              </a:ext>
            </a:extLst>
          </p:cNvPr>
          <p:cNvSpPr/>
          <p:nvPr/>
        </p:nvSpPr>
        <p:spPr>
          <a:xfrm rot="9696761">
            <a:off x="8024851" y="6530176"/>
            <a:ext cx="3493548" cy="5209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43290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1" y="2839026"/>
            <a:ext cx="10492580" cy="7025943"/>
          </a:xfrm>
        </p:spPr>
        <p:txBody>
          <a:bodyPr>
            <a:normAutofit fontScale="92500"/>
          </a:bodyPr>
          <a:lstStyle/>
          <a:p>
            <a:pPr marL="0" indent="0">
              <a:buNone/>
            </a:pPr>
            <a:r>
              <a:rPr lang="en-US" dirty="0"/>
              <a:t>so that the body of Christ may be built up </a:t>
            </a:r>
            <a:r>
              <a:rPr lang="en-US" b="1" baseline="30000" dirty="0"/>
              <a:t>13 </a:t>
            </a:r>
            <a:r>
              <a:rPr lang="en-US" dirty="0"/>
              <a:t>until we all reach unity in the faith and in the knowledge of the Son of God and become mature, attaining to the whole measure of the fullness of Christ. </a:t>
            </a:r>
            <a:r>
              <a:rPr lang="en-US" b="1" baseline="30000" dirty="0"/>
              <a:t>14 </a:t>
            </a:r>
            <a:r>
              <a:rPr lang="en-US" dirty="0"/>
              <a:t>Then we will no longer be infants, tossed back and forth by the waves, and blown here and there by every wind of teaching and by the cunning and craftiness of people in their deceitful scheming.  </a:t>
            </a:r>
          </a:p>
        </p:txBody>
      </p:sp>
      <p:sp>
        <p:nvSpPr>
          <p:cNvPr id="6" name="Title 1">
            <a:extLst>
              <a:ext uri="{FF2B5EF4-FFF2-40B4-BE49-F238E27FC236}">
                <a16:creationId xmlns:a16="http://schemas.microsoft.com/office/drawing/2014/main" xmlns="" id="{231756AC-4FE2-4934-8BBB-19317EC0552E}"/>
              </a:ext>
            </a:extLst>
          </p:cNvPr>
          <p:cNvSpPr txBox="1">
            <a:spLocks/>
          </p:cNvSpPr>
          <p:nvPr/>
        </p:nvSpPr>
        <p:spPr>
          <a:xfrm>
            <a:off x="1712119" y="621171"/>
            <a:ext cx="8491424"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sz="5400" dirty="0"/>
              <a:t>Results of Practicing Every-</a:t>
            </a:r>
            <a:r>
              <a:rPr lang="en-US" sz="5400" dirty="0" err="1"/>
              <a:t>MeMber</a:t>
            </a:r>
            <a:r>
              <a:rPr lang="en-US" sz="5400" dirty="0"/>
              <a:t> Ministry</a:t>
            </a:r>
          </a:p>
        </p:txBody>
      </p:sp>
      <p:sp>
        <p:nvSpPr>
          <p:cNvPr id="14" name="Rectangle: Rounded Corners 13">
            <a:extLst>
              <a:ext uri="{FF2B5EF4-FFF2-40B4-BE49-F238E27FC236}">
                <a16:creationId xmlns:a16="http://schemas.microsoft.com/office/drawing/2014/main" xmlns="" id="{007DF766-0F1B-4829-A755-1D737D895F25}"/>
              </a:ext>
            </a:extLst>
          </p:cNvPr>
          <p:cNvSpPr/>
          <p:nvPr/>
        </p:nvSpPr>
        <p:spPr>
          <a:xfrm>
            <a:off x="13025897" y="1416359"/>
            <a:ext cx="4362218" cy="90592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3600" dirty="0">
                <a:solidFill>
                  <a:schemeClr val="tx1"/>
                </a:solidFill>
                <a:latin typeface="system-ui"/>
              </a:rPr>
              <a:t>Maturity</a:t>
            </a:r>
            <a:endParaRPr lang="en-GB" sz="3600" dirty="0">
              <a:solidFill>
                <a:schemeClr val="tx1"/>
              </a:solidFill>
            </a:endParaRPr>
          </a:p>
        </p:txBody>
      </p:sp>
      <p:sp>
        <p:nvSpPr>
          <p:cNvPr id="15" name="Rectangle: Rounded Corners 14">
            <a:extLst>
              <a:ext uri="{FF2B5EF4-FFF2-40B4-BE49-F238E27FC236}">
                <a16:creationId xmlns:a16="http://schemas.microsoft.com/office/drawing/2014/main" xmlns="" id="{C8E0BA9E-01B4-4A4E-AC54-6D033E175A6E}"/>
              </a:ext>
            </a:extLst>
          </p:cNvPr>
          <p:cNvSpPr/>
          <p:nvPr/>
        </p:nvSpPr>
        <p:spPr>
          <a:xfrm>
            <a:off x="13025897" y="2628302"/>
            <a:ext cx="4362218" cy="90592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3600" dirty="0">
                <a:solidFill>
                  <a:schemeClr val="tx1"/>
                </a:solidFill>
                <a:latin typeface="system-ui"/>
              </a:rPr>
              <a:t>Stability</a:t>
            </a:r>
            <a:endParaRPr lang="en-GB" sz="3600" dirty="0">
              <a:solidFill>
                <a:schemeClr val="tx1"/>
              </a:solidFill>
            </a:endParaRPr>
          </a:p>
        </p:txBody>
      </p:sp>
      <p:cxnSp>
        <p:nvCxnSpPr>
          <p:cNvPr id="17" name="Straight Connector 16">
            <a:extLst>
              <a:ext uri="{FF2B5EF4-FFF2-40B4-BE49-F238E27FC236}">
                <a16:creationId xmlns:a16="http://schemas.microsoft.com/office/drawing/2014/main" xmlns="" id="{C014384D-7B2C-4F52-863E-7B2B0A430545}"/>
              </a:ext>
            </a:extLst>
          </p:cNvPr>
          <p:cNvCxnSpPr>
            <a:cxnSpLocks/>
          </p:cNvCxnSpPr>
          <p:nvPr/>
        </p:nvCxnSpPr>
        <p:spPr>
          <a:xfrm>
            <a:off x="1712119" y="5782131"/>
            <a:ext cx="1539081" cy="0"/>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18" name="Straight Connector 17">
            <a:extLst>
              <a:ext uri="{FF2B5EF4-FFF2-40B4-BE49-F238E27FC236}">
                <a16:creationId xmlns:a16="http://schemas.microsoft.com/office/drawing/2014/main" xmlns="" id="{CD2931AC-00AB-4745-B068-F472C07C6FF3}"/>
              </a:ext>
            </a:extLst>
          </p:cNvPr>
          <p:cNvCxnSpPr>
            <a:cxnSpLocks/>
          </p:cNvCxnSpPr>
          <p:nvPr/>
        </p:nvCxnSpPr>
        <p:spPr>
          <a:xfrm>
            <a:off x="8548914" y="6522357"/>
            <a:ext cx="2663371" cy="0"/>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22" name="Straight Connector 21">
            <a:extLst>
              <a:ext uri="{FF2B5EF4-FFF2-40B4-BE49-F238E27FC236}">
                <a16:creationId xmlns:a16="http://schemas.microsoft.com/office/drawing/2014/main" xmlns="" id="{199A62D7-F43B-4FA0-9D70-554FBC0942A1}"/>
              </a:ext>
            </a:extLst>
          </p:cNvPr>
          <p:cNvCxnSpPr>
            <a:cxnSpLocks/>
          </p:cNvCxnSpPr>
          <p:nvPr/>
        </p:nvCxnSpPr>
        <p:spPr>
          <a:xfrm>
            <a:off x="1712119" y="7306128"/>
            <a:ext cx="9028452" cy="0"/>
          </a:xfrm>
          <a:prstGeom prst="line">
            <a:avLst/>
          </a:prstGeom>
          <a:ln w="38100"/>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0675737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1" y="2839026"/>
            <a:ext cx="10492580" cy="7025943"/>
          </a:xfrm>
        </p:spPr>
        <p:txBody>
          <a:bodyPr>
            <a:normAutofit/>
          </a:bodyPr>
          <a:lstStyle/>
          <a:p>
            <a:pPr marL="0" indent="0">
              <a:buNone/>
            </a:pPr>
            <a:r>
              <a:rPr lang="en-US" b="1" baseline="30000" dirty="0"/>
              <a:t>15 </a:t>
            </a:r>
            <a:r>
              <a:rPr lang="en-US" dirty="0"/>
              <a:t>Instead, speaking the truth in love, we will grow to become in every respect the mature body of him who is the head, that is, Christ. </a:t>
            </a:r>
            <a:r>
              <a:rPr lang="en-US" b="1" baseline="30000" dirty="0"/>
              <a:t>16 </a:t>
            </a:r>
            <a:r>
              <a:rPr lang="en-US" dirty="0"/>
              <a:t>From him the whole body, joined and held together by every supporting ligament, grows and builds itself up in love, as each part does its work.</a:t>
            </a:r>
          </a:p>
        </p:txBody>
      </p:sp>
      <p:sp>
        <p:nvSpPr>
          <p:cNvPr id="6" name="Title 1">
            <a:extLst>
              <a:ext uri="{FF2B5EF4-FFF2-40B4-BE49-F238E27FC236}">
                <a16:creationId xmlns:a16="http://schemas.microsoft.com/office/drawing/2014/main" xmlns="" id="{231756AC-4FE2-4934-8BBB-19317EC0552E}"/>
              </a:ext>
            </a:extLst>
          </p:cNvPr>
          <p:cNvSpPr txBox="1">
            <a:spLocks/>
          </p:cNvSpPr>
          <p:nvPr/>
        </p:nvSpPr>
        <p:spPr>
          <a:xfrm>
            <a:off x="1712119" y="621171"/>
            <a:ext cx="8491424"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sz="5400" dirty="0"/>
              <a:t>Results of Practicing Every-</a:t>
            </a:r>
            <a:r>
              <a:rPr lang="en-US" sz="5400" dirty="0" err="1"/>
              <a:t>MeMber</a:t>
            </a:r>
            <a:r>
              <a:rPr lang="en-US" sz="5400" dirty="0"/>
              <a:t> Ministry</a:t>
            </a:r>
          </a:p>
        </p:txBody>
      </p:sp>
      <p:sp>
        <p:nvSpPr>
          <p:cNvPr id="14" name="Rectangle: Rounded Corners 13">
            <a:extLst>
              <a:ext uri="{FF2B5EF4-FFF2-40B4-BE49-F238E27FC236}">
                <a16:creationId xmlns:a16="http://schemas.microsoft.com/office/drawing/2014/main" xmlns="" id="{007DF766-0F1B-4829-A755-1D737D895F25}"/>
              </a:ext>
            </a:extLst>
          </p:cNvPr>
          <p:cNvSpPr/>
          <p:nvPr/>
        </p:nvSpPr>
        <p:spPr>
          <a:xfrm>
            <a:off x="13025897" y="1416359"/>
            <a:ext cx="4362218" cy="90592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3600" dirty="0">
                <a:solidFill>
                  <a:schemeClr val="tx1"/>
                </a:solidFill>
                <a:latin typeface="system-ui"/>
              </a:rPr>
              <a:t>Maturity</a:t>
            </a:r>
            <a:endParaRPr lang="en-GB" sz="3600" dirty="0">
              <a:solidFill>
                <a:schemeClr val="tx1"/>
              </a:solidFill>
            </a:endParaRPr>
          </a:p>
        </p:txBody>
      </p:sp>
      <p:sp>
        <p:nvSpPr>
          <p:cNvPr id="15" name="Rectangle: Rounded Corners 14">
            <a:extLst>
              <a:ext uri="{FF2B5EF4-FFF2-40B4-BE49-F238E27FC236}">
                <a16:creationId xmlns:a16="http://schemas.microsoft.com/office/drawing/2014/main" xmlns="" id="{C8E0BA9E-01B4-4A4E-AC54-6D033E175A6E}"/>
              </a:ext>
            </a:extLst>
          </p:cNvPr>
          <p:cNvSpPr/>
          <p:nvPr/>
        </p:nvSpPr>
        <p:spPr>
          <a:xfrm>
            <a:off x="13025897" y="2628302"/>
            <a:ext cx="4362218" cy="90592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3600" dirty="0">
                <a:solidFill>
                  <a:schemeClr val="tx1"/>
                </a:solidFill>
                <a:latin typeface="system-ui"/>
              </a:rPr>
              <a:t>Stability</a:t>
            </a:r>
            <a:endParaRPr lang="en-GB" sz="3600" dirty="0">
              <a:solidFill>
                <a:schemeClr val="tx1"/>
              </a:solidFill>
            </a:endParaRPr>
          </a:p>
        </p:txBody>
      </p:sp>
      <p:cxnSp>
        <p:nvCxnSpPr>
          <p:cNvPr id="7" name="Straight Connector 6">
            <a:extLst>
              <a:ext uri="{FF2B5EF4-FFF2-40B4-BE49-F238E27FC236}">
                <a16:creationId xmlns:a16="http://schemas.microsoft.com/office/drawing/2014/main" xmlns="" id="{DE4A1E54-C0DA-4A24-B04C-32690B1270BE}"/>
              </a:ext>
            </a:extLst>
          </p:cNvPr>
          <p:cNvCxnSpPr>
            <a:cxnSpLocks/>
          </p:cNvCxnSpPr>
          <p:nvPr/>
        </p:nvCxnSpPr>
        <p:spPr>
          <a:xfrm>
            <a:off x="1823961" y="4432299"/>
            <a:ext cx="1064382" cy="0"/>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8" name="Straight Connector 7">
            <a:extLst>
              <a:ext uri="{FF2B5EF4-FFF2-40B4-BE49-F238E27FC236}">
                <a16:creationId xmlns:a16="http://schemas.microsoft.com/office/drawing/2014/main" xmlns="" id="{55D5AE20-B504-4B8B-BC09-431B1CC99BCA}"/>
              </a:ext>
            </a:extLst>
          </p:cNvPr>
          <p:cNvCxnSpPr>
            <a:cxnSpLocks/>
          </p:cNvCxnSpPr>
          <p:nvPr/>
        </p:nvCxnSpPr>
        <p:spPr>
          <a:xfrm>
            <a:off x="1823961" y="7647214"/>
            <a:ext cx="4910668" cy="0"/>
          </a:xfrm>
          <a:prstGeom prst="line">
            <a:avLst/>
          </a:prstGeom>
          <a:ln w="38100"/>
        </p:spPr>
        <p:style>
          <a:lnRef idx="1">
            <a:schemeClr val="accent4"/>
          </a:lnRef>
          <a:fillRef idx="0">
            <a:schemeClr val="accent4"/>
          </a:fillRef>
          <a:effectRef idx="0">
            <a:schemeClr val="accent4"/>
          </a:effectRef>
          <a:fontRef idx="minor">
            <a:schemeClr val="tx1"/>
          </a:fontRef>
        </p:style>
      </p:cxnSp>
      <p:sp>
        <p:nvSpPr>
          <p:cNvPr id="10" name="Rectangle: Rounded Corners 9">
            <a:extLst>
              <a:ext uri="{FF2B5EF4-FFF2-40B4-BE49-F238E27FC236}">
                <a16:creationId xmlns:a16="http://schemas.microsoft.com/office/drawing/2014/main" xmlns="" id="{AE1FB58E-B690-4D46-808A-DE2315BE16C8}"/>
              </a:ext>
            </a:extLst>
          </p:cNvPr>
          <p:cNvSpPr/>
          <p:nvPr/>
        </p:nvSpPr>
        <p:spPr>
          <a:xfrm>
            <a:off x="13025897" y="3840245"/>
            <a:ext cx="4362218" cy="90592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GB" sz="3600" dirty="0">
                <a:solidFill>
                  <a:schemeClr val="tx1"/>
                </a:solidFill>
              </a:rPr>
              <a:t>Growth</a:t>
            </a:r>
          </a:p>
        </p:txBody>
      </p:sp>
      <p:cxnSp>
        <p:nvCxnSpPr>
          <p:cNvPr id="11" name="Straight Connector 10">
            <a:extLst>
              <a:ext uri="{FF2B5EF4-FFF2-40B4-BE49-F238E27FC236}">
                <a16:creationId xmlns:a16="http://schemas.microsoft.com/office/drawing/2014/main" xmlns="" id="{2EF7F32F-FA30-4B7D-8FE7-12730B306291}"/>
              </a:ext>
            </a:extLst>
          </p:cNvPr>
          <p:cNvCxnSpPr>
            <a:cxnSpLocks/>
          </p:cNvCxnSpPr>
          <p:nvPr/>
        </p:nvCxnSpPr>
        <p:spPr>
          <a:xfrm>
            <a:off x="4233332" y="3635828"/>
            <a:ext cx="5491239" cy="0"/>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13" name="Straight Connector 12">
            <a:extLst>
              <a:ext uri="{FF2B5EF4-FFF2-40B4-BE49-F238E27FC236}">
                <a16:creationId xmlns:a16="http://schemas.microsoft.com/office/drawing/2014/main" xmlns="" id="{FD83044E-D0E4-42A4-A6C4-DC9599D08A8D}"/>
              </a:ext>
            </a:extLst>
          </p:cNvPr>
          <p:cNvCxnSpPr>
            <a:cxnSpLocks/>
          </p:cNvCxnSpPr>
          <p:nvPr/>
        </p:nvCxnSpPr>
        <p:spPr>
          <a:xfrm>
            <a:off x="3652761" y="7647214"/>
            <a:ext cx="5491239" cy="0"/>
          </a:xfrm>
          <a:prstGeom prst="line">
            <a:avLst/>
          </a:prstGeom>
          <a:ln w="38100"/>
        </p:spPr>
        <p:style>
          <a:lnRef idx="1">
            <a:schemeClr val="accent4"/>
          </a:lnRef>
          <a:fillRef idx="0">
            <a:schemeClr val="accent4"/>
          </a:fillRef>
          <a:effectRef idx="0">
            <a:schemeClr val="accent4"/>
          </a:effectRef>
          <a:fontRef idx="minor">
            <a:schemeClr val="tx1"/>
          </a:fontRef>
        </p:style>
      </p:cxnSp>
      <p:sp>
        <p:nvSpPr>
          <p:cNvPr id="16" name="Rectangle: Rounded Corners 15">
            <a:extLst>
              <a:ext uri="{FF2B5EF4-FFF2-40B4-BE49-F238E27FC236}">
                <a16:creationId xmlns:a16="http://schemas.microsoft.com/office/drawing/2014/main" xmlns="" id="{D6D94BA2-B5BB-4F05-B891-67597AE3AD8F}"/>
              </a:ext>
            </a:extLst>
          </p:cNvPr>
          <p:cNvSpPr/>
          <p:nvPr/>
        </p:nvSpPr>
        <p:spPr>
          <a:xfrm>
            <a:off x="13025897" y="5052188"/>
            <a:ext cx="4362218" cy="90592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3600" dirty="0">
                <a:solidFill>
                  <a:schemeClr val="tx1"/>
                </a:solidFill>
                <a:latin typeface="system-ui"/>
              </a:rPr>
              <a:t>Loving relationships</a:t>
            </a:r>
            <a:endParaRPr lang="en-GB" sz="3600" dirty="0">
              <a:solidFill>
                <a:schemeClr val="tx1"/>
              </a:solidFill>
            </a:endParaRPr>
          </a:p>
        </p:txBody>
      </p:sp>
      <p:sp>
        <p:nvSpPr>
          <p:cNvPr id="17" name="Rectangle: Rounded Corners 16">
            <a:extLst>
              <a:ext uri="{FF2B5EF4-FFF2-40B4-BE49-F238E27FC236}">
                <a16:creationId xmlns:a16="http://schemas.microsoft.com/office/drawing/2014/main" xmlns="" id="{22799777-C962-43E9-9D2A-EE42C6058F0D}"/>
              </a:ext>
            </a:extLst>
          </p:cNvPr>
          <p:cNvSpPr/>
          <p:nvPr/>
        </p:nvSpPr>
        <p:spPr>
          <a:xfrm>
            <a:off x="13025897" y="6174373"/>
            <a:ext cx="4362218" cy="90592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GB" sz="3600" dirty="0">
                <a:solidFill>
                  <a:schemeClr val="tx1"/>
                </a:solidFill>
              </a:rPr>
              <a:t>Output of service</a:t>
            </a:r>
          </a:p>
        </p:txBody>
      </p:sp>
      <p:cxnSp>
        <p:nvCxnSpPr>
          <p:cNvPr id="18" name="Straight Connector 17">
            <a:extLst>
              <a:ext uri="{FF2B5EF4-FFF2-40B4-BE49-F238E27FC236}">
                <a16:creationId xmlns:a16="http://schemas.microsoft.com/office/drawing/2014/main" xmlns="" id="{9765630E-8CB0-49BF-A019-72CB1619CB7E}"/>
              </a:ext>
            </a:extLst>
          </p:cNvPr>
          <p:cNvCxnSpPr>
            <a:cxnSpLocks/>
          </p:cNvCxnSpPr>
          <p:nvPr/>
        </p:nvCxnSpPr>
        <p:spPr>
          <a:xfrm>
            <a:off x="2888343" y="8393172"/>
            <a:ext cx="3069488" cy="0"/>
          </a:xfrm>
          <a:prstGeom prst="line">
            <a:avLst/>
          </a:prstGeom>
          <a:ln w="38100"/>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8949643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xmlns="" id="{0989820D-1933-42FD-B33B-CEEC013CE403}"/>
              </a:ext>
            </a:extLst>
          </p:cNvPr>
          <p:cNvCxnSpPr>
            <a:cxnSpLocks/>
          </p:cNvCxnSpPr>
          <p:nvPr/>
        </p:nvCxnSpPr>
        <p:spPr>
          <a:xfrm>
            <a:off x="2888343" y="8393172"/>
            <a:ext cx="3069488" cy="0"/>
          </a:xfrm>
          <a:prstGeom prst="line">
            <a:avLst/>
          </a:prstGeom>
          <a:ln w="38100"/>
        </p:spPr>
        <p:style>
          <a:lnRef idx="1">
            <a:schemeClr val="accent4"/>
          </a:lnRef>
          <a:fillRef idx="0">
            <a:schemeClr val="accent4"/>
          </a:fillRef>
          <a:effectRef idx="0">
            <a:schemeClr val="accent4"/>
          </a:effectRef>
          <a:fontRef idx="minor">
            <a:schemeClr val="tx1"/>
          </a:fontRef>
        </p:style>
      </p:cxnSp>
      <p:sp>
        <p:nvSpPr>
          <p:cNvPr id="3" name="Content Placeholder 2"/>
          <p:cNvSpPr>
            <a:spLocks noGrp="1"/>
          </p:cNvSpPr>
          <p:nvPr>
            <p:ph idx="1"/>
          </p:nvPr>
        </p:nvSpPr>
        <p:spPr>
          <a:xfrm>
            <a:off x="1712121" y="2839026"/>
            <a:ext cx="10492580" cy="7025943"/>
          </a:xfrm>
        </p:spPr>
        <p:txBody>
          <a:bodyPr>
            <a:normAutofit/>
          </a:bodyPr>
          <a:lstStyle/>
          <a:p>
            <a:pPr marL="0" indent="0">
              <a:buNone/>
            </a:pPr>
            <a:r>
              <a:rPr lang="en-US" b="1" baseline="30000" dirty="0"/>
              <a:t>15 </a:t>
            </a:r>
            <a:r>
              <a:rPr lang="en-US" dirty="0"/>
              <a:t>Instead, speaking the truth in love, we will grow to become in every respect the mature body of him who is the head, that is, Christ. </a:t>
            </a:r>
            <a:r>
              <a:rPr lang="en-US" b="1" baseline="30000" dirty="0"/>
              <a:t>16 </a:t>
            </a:r>
            <a:r>
              <a:rPr lang="en-US" dirty="0"/>
              <a:t>From him the whole body, joined and held together by every supporting ligament, grows and builds itself up in love, as each part does its work.</a:t>
            </a:r>
          </a:p>
        </p:txBody>
      </p:sp>
      <p:cxnSp>
        <p:nvCxnSpPr>
          <p:cNvPr id="7" name="Straight Connector 6">
            <a:extLst>
              <a:ext uri="{FF2B5EF4-FFF2-40B4-BE49-F238E27FC236}">
                <a16:creationId xmlns:a16="http://schemas.microsoft.com/office/drawing/2014/main" xmlns="" id="{DE4A1E54-C0DA-4A24-B04C-32690B1270BE}"/>
              </a:ext>
            </a:extLst>
          </p:cNvPr>
          <p:cNvCxnSpPr>
            <a:cxnSpLocks/>
          </p:cNvCxnSpPr>
          <p:nvPr/>
        </p:nvCxnSpPr>
        <p:spPr>
          <a:xfrm>
            <a:off x="1823961" y="4432299"/>
            <a:ext cx="1064382" cy="0"/>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8" name="Straight Connector 7">
            <a:extLst>
              <a:ext uri="{FF2B5EF4-FFF2-40B4-BE49-F238E27FC236}">
                <a16:creationId xmlns:a16="http://schemas.microsoft.com/office/drawing/2014/main" xmlns="" id="{55D5AE20-B504-4B8B-BC09-431B1CC99BCA}"/>
              </a:ext>
            </a:extLst>
          </p:cNvPr>
          <p:cNvCxnSpPr>
            <a:cxnSpLocks/>
          </p:cNvCxnSpPr>
          <p:nvPr/>
        </p:nvCxnSpPr>
        <p:spPr>
          <a:xfrm>
            <a:off x="1823961" y="7647214"/>
            <a:ext cx="4910668" cy="0"/>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xmlns="" id="{2EF7F32F-FA30-4B7D-8FE7-12730B306291}"/>
              </a:ext>
            </a:extLst>
          </p:cNvPr>
          <p:cNvCxnSpPr>
            <a:cxnSpLocks/>
          </p:cNvCxnSpPr>
          <p:nvPr/>
        </p:nvCxnSpPr>
        <p:spPr>
          <a:xfrm>
            <a:off x="4233332" y="3635828"/>
            <a:ext cx="5491239" cy="0"/>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13" name="Straight Connector 12">
            <a:extLst>
              <a:ext uri="{FF2B5EF4-FFF2-40B4-BE49-F238E27FC236}">
                <a16:creationId xmlns:a16="http://schemas.microsoft.com/office/drawing/2014/main" xmlns="" id="{FD83044E-D0E4-42A4-A6C4-DC9599D08A8D}"/>
              </a:ext>
            </a:extLst>
          </p:cNvPr>
          <p:cNvCxnSpPr>
            <a:cxnSpLocks/>
          </p:cNvCxnSpPr>
          <p:nvPr/>
        </p:nvCxnSpPr>
        <p:spPr>
          <a:xfrm>
            <a:off x="3652761" y="7647214"/>
            <a:ext cx="5491239" cy="0"/>
          </a:xfrm>
          <a:prstGeom prst="line">
            <a:avLst/>
          </a:prstGeom>
          <a:ln w="38100"/>
        </p:spPr>
        <p:style>
          <a:lnRef idx="1">
            <a:schemeClr val="accent4"/>
          </a:lnRef>
          <a:fillRef idx="0">
            <a:schemeClr val="accent4"/>
          </a:fillRef>
          <a:effectRef idx="0">
            <a:schemeClr val="accent4"/>
          </a:effectRef>
          <a:fontRef idx="minor">
            <a:schemeClr val="tx1"/>
          </a:fontRef>
        </p:style>
      </p:cxnSp>
      <p:sp>
        <p:nvSpPr>
          <p:cNvPr id="12" name="Rectangle 11">
            <a:extLst>
              <a:ext uri="{FF2B5EF4-FFF2-40B4-BE49-F238E27FC236}">
                <a16:creationId xmlns:a16="http://schemas.microsoft.com/office/drawing/2014/main" xmlns="" id="{F51E3A1A-406A-4B78-9757-50BFAC1832EA}"/>
              </a:ext>
            </a:extLst>
          </p:cNvPr>
          <p:cNvSpPr/>
          <p:nvPr/>
        </p:nvSpPr>
        <p:spPr>
          <a:xfrm>
            <a:off x="0" y="-7276"/>
            <a:ext cx="18288000" cy="10294275"/>
          </a:xfrm>
          <a:prstGeom prst="rect">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7" name="Speech Bubble: Rectangle 16">
            <a:extLst>
              <a:ext uri="{FF2B5EF4-FFF2-40B4-BE49-F238E27FC236}">
                <a16:creationId xmlns:a16="http://schemas.microsoft.com/office/drawing/2014/main" xmlns="" id="{D5753DEF-B656-40CE-98B2-BCA7543893B2}"/>
              </a:ext>
            </a:extLst>
          </p:cNvPr>
          <p:cNvSpPr/>
          <p:nvPr/>
        </p:nvSpPr>
        <p:spPr>
          <a:xfrm>
            <a:off x="1478480" y="3635827"/>
            <a:ext cx="5797356" cy="1416353"/>
          </a:xfrm>
          <a:prstGeom prst="wedgeRectCallout">
            <a:avLst>
              <a:gd name="adj1" fmla="val -31598"/>
              <a:gd name="adj2" fmla="val -135123"/>
            </a:avLst>
          </a:prstGeom>
          <a:solidFill>
            <a:schemeClr val="tx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t>Paul’s emphasis: pointing to the destination</a:t>
            </a:r>
          </a:p>
        </p:txBody>
      </p:sp>
      <p:sp>
        <p:nvSpPr>
          <p:cNvPr id="6" name="Title 1">
            <a:extLst>
              <a:ext uri="{FF2B5EF4-FFF2-40B4-BE49-F238E27FC236}">
                <a16:creationId xmlns:a16="http://schemas.microsoft.com/office/drawing/2014/main" xmlns="" id="{231756AC-4FE2-4934-8BBB-19317EC0552E}"/>
              </a:ext>
            </a:extLst>
          </p:cNvPr>
          <p:cNvSpPr txBox="1">
            <a:spLocks/>
          </p:cNvSpPr>
          <p:nvPr/>
        </p:nvSpPr>
        <p:spPr>
          <a:xfrm>
            <a:off x="1712119" y="621171"/>
            <a:ext cx="8491424"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sz="5400" dirty="0"/>
              <a:t>Results of Practicing Every-</a:t>
            </a:r>
            <a:r>
              <a:rPr lang="en-US" sz="5400" dirty="0" err="1"/>
              <a:t>MeMber</a:t>
            </a:r>
            <a:r>
              <a:rPr lang="en-US" sz="5400" dirty="0"/>
              <a:t> Ministry</a:t>
            </a:r>
          </a:p>
        </p:txBody>
      </p:sp>
      <p:sp>
        <p:nvSpPr>
          <p:cNvPr id="14" name="Rectangle: Rounded Corners 13">
            <a:extLst>
              <a:ext uri="{FF2B5EF4-FFF2-40B4-BE49-F238E27FC236}">
                <a16:creationId xmlns:a16="http://schemas.microsoft.com/office/drawing/2014/main" xmlns="" id="{007DF766-0F1B-4829-A755-1D737D895F25}"/>
              </a:ext>
            </a:extLst>
          </p:cNvPr>
          <p:cNvSpPr/>
          <p:nvPr/>
        </p:nvSpPr>
        <p:spPr>
          <a:xfrm>
            <a:off x="13025897" y="1416359"/>
            <a:ext cx="4362218" cy="90592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3600" dirty="0">
                <a:solidFill>
                  <a:schemeClr val="tx1"/>
                </a:solidFill>
                <a:latin typeface="system-ui"/>
              </a:rPr>
              <a:t>Maturity</a:t>
            </a:r>
            <a:endParaRPr lang="en-GB" sz="3600" dirty="0">
              <a:solidFill>
                <a:schemeClr val="tx1"/>
              </a:solidFill>
            </a:endParaRPr>
          </a:p>
        </p:txBody>
      </p:sp>
      <p:sp>
        <p:nvSpPr>
          <p:cNvPr id="15" name="Rectangle: Rounded Corners 14">
            <a:extLst>
              <a:ext uri="{FF2B5EF4-FFF2-40B4-BE49-F238E27FC236}">
                <a16:creationId xmlns:a16="http://schemas.microsoft.com/office/drawing/2014/main" xmlns="" id="{C8E0BA9E-01B4-4A4E-AC54-6D033E175A6E}"/>
              </a:ext>
            </a:extLst>
          </p:cNvPr>
          <p:cNvSpPr/>
          <p:nvPr/>
        </p:nvSpPr>
        <p:spPr>
          <a:xfrm>
            <a:off x="13025897" y="2628302"/>
            <a:ext cx="4362218" cy="90592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3600" dirty="0">
                <a:solidFill>
                  <a:schemeClr val="tx1"/>
                </a:solidFill>
                <a:latin typeface="system-ui"/>
              </a:rPr>
              <a:t>Stability</a:t>
            </a:r>
            <a:endParaRPr lang="en-GB" sz="3600" dirty="0">
              <a:solidFill>
                <a:schemeClr val="tx1"/>
              </a:solidFill>
            </a:endParaRPr>
          </a:p>
        </p:txBody>
      </p:sp>
      <p:sp>
        <p:nvSpPr>
          <p:cNvPr id="10" name="Rectangle: Rounded Corners 9">
            <a:extLst>
              <a:ext uri="{FF2B5EF4-FFF2-40B4-BE49-F238E27FC236}">
                <a16:creationId xmlns:a16="http://schemas.microsoft.com/office/drawing/2014/main" xmlns="" id="{AE1FB58E-B690-4D46-808A-DE2315BE16C8}"/>
              </a:ext>
            </a:extLst>
          </p:cNvPr>
          <p:cNvSpPr/>
          <p:nvPr/>
        </p:nvSpPr>
        <p:spPr>
          <a:xfrm>
            <a:off x="13025897" y="3840245"/>
            <a:ext cx="4362218" cy="90592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GB" sz="3600" dirty="0">
                <a:solidFill>
                  <a:schemeClr val="tx1"/>
                </a:solidFill>
              </a:rPr>
              <a:t>Growth</a:t>
            </a:r>
          </a:p>
        </p:txBody>
      </p:sp>
      <p:sp>
        <p:nvSpPr>
          <p:cNvPr id="16" name="Rectangle: Rounded Corners 15">
            <a:extLst>
              <a:ext uri="{FF2B5EF4-FFF2-40B4-BE49-F238E27FC236}">
                <a16:creationId xmlns:a16="http://schemas.microsoft.com/office/drawing/2014/main" xmlns="" id="{D6D94BA2-B5BB-4F05-B891-67597AE3AD8F}"/>
              </a:ext>
            </a:extLst>
          </p:cNvPr>
          <p:cNvSpPr/>
          <p:nvPr/>
        </p:nvSpPr>
        <p:spPr>
          <a:xfrm>
            <a:off x="13025897" y="5052188"/>
            <a:ext cx="4362218" cy="90592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3600" dirty="0">
                <a:solidFill>
                  <a:schemeClr val="tx1"/>
                </a:solidFill>
                <a:latin typeface="system-ui"/>
              </a:rPr>
              <a:t>Loving relationships</a:t>
            </a:r>
            <a:endParaRPr lang="en-GB" sz="3600" dirty="0">
              <a:solidFill>
                <a:schemeClr val="tx1"/>
              </a:solidFill>
            </a:endParaRPr>
          </a:p>
        </p:txBody>
      </p:sp>
      <p:sp>
        <p:nvSpPr>
          <p:cNvPr id="18" name="Rectangle 17">
            <a:extLst>
              <a:ext uri="{FF2B5EF4-FFF2-40B4-BE49-F238E27FC236}">
                <a16:creationId xmlns:a16="http://schemas.microsoft.com/office/drawing/2014/main" xmlns="" id="{B8EDC51E-1F19-46AB-804C-0A1A0F124FF2}"/>
              </a:ext>
            </a:extLst>
          </p:cNvPr>
          <p:cNvSpPr/>
          <p:nvPr/>
        </p:nvSpPr>
        <p:spPr>
          <a:xfrm>
            <a:off x="1478480" y="5505153"/>
            <a:ext cx="9434685" cy="969700"/>
          </a:xfrm>
          <a:prstGeom prst="rect">
            <a:avLst/>
          </a:prstGeom>
          <a:solidFill>
            <a:schemeClr val="tx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700" dirty="0"/>
              <a:t>This picture is possible if you play your part.</a:t>
            </a:r>
          </a:p>
        </p:txBody>
      </p:sp>
      <p:sp>
        <p:nvSpPr>
          <p:cNvPr id="20" name="Rectangle 19">
            <a:extLst>
              <a:ext uri="{FF2B5EF4-FFF2-40B4-BE49-F238E27FC236}">
                <a16:creationId xmlns:a16="http://schemas.microsoft.com/office/drawing/2014/main" xmlns="" id="{D25F2096-6C74-437F-8094-5E5C04EE7806}"/>
              </a:ext>
            </a:extLst>
          </p:cNvPr>
          <p:cNvSpPr/>
          <p:nvPr/>
        </p:nvSpPr>
        <p:spPr>
          <a:xfrm>
            <a:off x="1478480" y="6927826"/>
            <a:ext cx="9434685" cy="843035"/>
          </a:xfrm>
          <a:prstGeom prst="rect">
            <a:avLst/>
          </a:prstGeom>
          <a:solidFill>
            <a:schemeClr val="tx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700" dirty="0"/>
              <a:t>All </a:t>
            </a:r>
            <a:r>
              <a:rPr lang="en-US" sz="3700" i="1" dirty="0"/>
              <a:t>why</a:t>
            </a:r>
            <a:r>
              <a:rPr lang="en-US" sz="3700" dirty="0"/>
              <a:t> with little </a:t>
            </a:r>
            <a:r>
              <a:rPr lang="en-US" sz="3700" i="1" dirty="0"/>
              <a:t>how</a:t>
            </a:r>
            <a:r>
              <a:rPr lang="en-US" sz="3700" dirty="0"/>
              <a:t>.</a:t>
            </a:r>
          </a:p>
        </p:txBody>
      </p:sp>
      <p:sp>
        <p:nvSpPr>
          <p:cNvPr id="21" name="Rectangle: Rounded Corners 20">
            <a:extLst>
              <a:ext uri="{FF2B5EF4-FFF2-40B4-BE49-F238E27FC236}">
                <a16:creationId xmlns:a16="http://schemas.microsoft.com/office/drawing/2014/main" xmlns="" id="{C04F8CB8-560A-4F99-B2EC-9E9F96AD8F62}"/>
              </a:ext>
            </a:extLst>
          </p:cNvPr>
          <p:cNvSpPr/>
          <p:nvPr/>
        </p:nvSpPr>
        <p:spPr>
          <a:xfrm>
            <a:off x="13025897" y="6174373"/>
            <a:ext cx="4362218" cy="90592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GB" sz="3600" dirty="0">
                <a:solidFill>
                  <a:schemeClr val="tx1"/>
                </a:solidFill>
              </a:rPr>
              <a:t>Output of service</a:t>
            </a:r>
          </a:p>
        </p:txBody>
      </p:sp>
    </p:spTree>
    <p:extLst>
      <p:ext uri="{BB962C8B-B14F-4D97-AF65-F5344CB8AC3E}">
        <p14:creationId xmlns:p14="http://schemas.microsoft.com/office/powerpoint/2010/main" val="7714560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1" y="2839026"/>
            <a:ext cx="10492580" cy="7025943"/>
          </a:xfrm>
        </p:spPr>
        <p:txBody>
          <a:bodyPr>
            <a:normAutofit/>
          </a:bodyPr>
          <a:lstStyle/>
          <a:p>
            <a:pPr marL="742950" indent="-742950">
              <a:buAutoNum type="arabicPeriod"/>
            </a:pPr>
            <a:r>
              <a:rPr lang="en-US" dirty="0"/>
              <a:t>Bad theology</a:t>
            </a:r>
          </a:p>
          <a:p>
            <a:pPr lvl="1"/>
            <a:r>
              <a:rPr lang="en-US" dirty="0"/>
              <a:t>Clergy-laity approach</a:t>
            </a:r>
          </a:p>
          <a:p>
            <a:pPr lvl="1"/>
            <a:r>
              <a:rPr lang="en-US" dirty="0"/>
              <a:t>Loss of Good News motivation (4:1)</a:t>
            </a:r>
          </a:p>
          <a:p>
            <a:pPr marL="742950" indent="-742950">
              <a:buFont typeface="+mj-lt"/>
              <a:buAutoNum type="arabicPeriod"/>
            </a:pPr>
            <a:r>
              <a:rPr lang="en-US" dirty="0"/>
              <a:t>Other pursuits</a:t>
            </a:r>
          </a:p>
          <a:p>
            <a:pPr lvl="1"/>
            <a:r>
              <a:rPr lang="en-US" dirty="0"/>
              <a:t>See #1…</a:t>
            </a:r>
          </a:p>
          <a:p>
            <a:pPr marL="742950" indent="-742950">
              <a:buFont typeface="+mj-lt"/>
              <a:buAutoNum type="arabicPeriod"/>
            </a:pPr>
            <a:r>
              <a:rPr lang="en-US" dirty="0"/>
              <a:t>Life happens</a:t>
            </a:r>
          </a:p>
          <a:p>
            <a:endParaRPr lang="en-US" dirty="0"/>
          </a:p>
        </p:txBody>
      </p:sp>
      <p:sp>
        <p:nvSpPr>
          <p:cNvPr id="6" name="Title 1">
            <a:extLst>
              <a:ext uri="{FF2B5EF4-FFF2-40B4-BE49-F238E27FC236}">
                <a16:creationId xmlns:a16="http://schemas.microsoft.com/office/drawing/2014/main" xmlns="" id="{231756AC-4FE2-4934-8BBB-19317EC0552E}"/>
              </a:ext>
            </a:extLst>
          </p:cNvPr>
          <p:cNvSpPr txBox="1">
            <a:spLocks/>
          </p:cNvSpPr>
          <p:nvPr/>
        </p:nvSpPr>
        <p:spPr>
          <a:xfrm>
            <a:off x="1712118" y="621171"/>
            <a:ext cx="8665595"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sz="5400" dirty="0"/>
              <a:t>Every-</a:t>
            </a:r>
            <a:r>
              <a:rPr lang="en-US" sz="5400" dirty="0" err="1"/>
              <a:t>MeMber</a:t>
            </a:r>
            <a:r>
              <a:rPr lang="en-US" sz="5400" dirty="0"/>
              <a:t> Ministry: Obstacles</a:t>
            </a:r>
          </a:p>
        </p:txBody>
      </p:sp>
      <p:sp>
        <p:nvSpPr>
          <p:cNvPr id="17" name="Rectangle: Rounded Corners 16">
            <a:extLst>
              <a:ext uri="{FF2B5EF4-FFF2-40B4-BE49-F238E27FC236}">
                <a16:creationId xmlns:a16="http://schemas.microsoft.com/office/drawing/2014/main" xmlns="" id="{50DEA175-BACC-41F6-80F9-45E5C8B834B9}"/>
              </a:ext>
            </a:extLst>
          </p:cNvPr>
          <p:cNvSpPr/>
          <p:nvPr/>
        </p:nvSpPr>
        <p:spPr>
          <a:xfrm>
            <a:off x="8570010" y="7207559"/>
            <a:ext cx="6887703" cy="135587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3600" dirty="0">
                <a:solidFill>
                  <a:schemeClr val="tx1"/>
                </a:solidFill>
                <a:latin typeface="system-ui"/>
              </a:rPr>
              <a:t>When life happens, it ___________ your role in the Body of Christ.</a:t>
            </a:r>
            <a:endParaRPr lang="en-GB" sz="3600" dirty="0">
              <a:solidFill>
                <a:schemeClr val="tx1"/>
              </a:solidFill>
            </a:endParaRPr>
          </a:p>
        </p:txBody>
      </p:sp>
      <p:sp>
        <p:nvSpPr>
          <p:cNvPr id="19" name="Rectangle 18">
            <a:extLst>
              <a:ext uri="{FF2B5EF4-FFF2-40B4-BE49-F238E27FC236}">
                <a16:creationId xmlns:a16="http://schemas.microsoft.com/office/drawing/2014/main" xmlns="" id="{E383C1F7-9510-4A90-A4FE-52E47671B1D8}"/>
              </a:ext>
            </a:extLst>
          </p:cNvPr>
          <p:cNvSpPr/>
          <p:nvPr/>
        </p:nvSpPr>
        <p:spPr>
          <a:xfrm>
            <a:off x="12785631" y="7034736"/>
            <a:ext cx="2628540"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removes</a:t>
            </a:r>
          </a:p>
        </p:txBody>
      </p:sp>
      <p:cxnSp>
        <p:nvCxnSpPr>
          <p:cNvPr id="18" name="Straight Connector 17">
            <a:extLst>
              <a:ext uri="{FF2B5EF4-FFF2-40B4-BE49-F238E27FC236}">
                <a16:creationId xmlns:a16="http://schemas.microsoft.com/office/drawing/2014/main" xmlns="" id="{A2617D17-6A60-40C4-9431-02DA03455351}"/>
              </a:ext>
            </a:extLst>
          </p:cNvPr>
          <p:cNvCxnSpPr>
            <a:cxnSpLocks/>
          </p:cNvCxnSpPr>
          <p:nvPr/>
        </p:nvCxnSpPr>
        <p:spPr>
          <a:xfrm>
            <a:off x="12785631" y="7614390"/>
            <a:ext cx="2468883" cy="0"/>
          </a:xfrm>
          <a:prstGeom prst="line">
            <a:avLst/>
          </a:prstGeom>
          <a:ln w="57150"/>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1474769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1" y="2839026"/>
            <a:ext cx="10492580" cy="7025943"/>
          </a:xfrm>
        </p:spPr>
        <p:txBody>
          <a:bodyPr>
            <a:normAutofit/>
          </a:bodyPr>
          <a:lstStyle/>
          <a:p>
            <a:pPr marL="742950" indent="-742950">
              <a:buAutoNum type="arabicPeriod"/>
            </a:pPr>
            <a:r>
              <a:rPr lang="en-US" dirty="0"/>
              <a:t>Bad theology</a:t>
            </a:r>
          </a:p>
          <a:p>
            <a:pPr lvl="1"/>
            <a:r>
              <a:rPr lang="en-US" dirty="0"/>
              <a:t>Clergy-laity approach</a:t>
            </a:r>
          </a:p>
          <a:p>
            <a:pPr lvl="1"/>
            <a:r>
              <a:rPr lang="en-US" dirty="0"/>
              <a:t>Loss of Good News motivation (4:1)</a:t>
            </a:r>
          </a:p>
          <a:p>
            <a:pPr marL="742950" indent="-742950">
              <a:buFont typeface="+mj-lt"/>
              <a:buAutoNum type="arabicPeriod"/>
            </a:pPr>
            <a:r>
              <a:rPr lang="en-US" dirty="0"/>
              <a:t>Other pursuits</a:t>
            </a:r>
          </a:p>
          <a:p>
            <a:pPr lvl="1"/>
            <a:r>
              <a:rPr lang="en-US" dirty="0"/>
              <a:t>See #1…</a:t>
            </a:r>
          </a:p>
          <a:p>
            <a:pPr marL="742950" indent="-742950">
              <a:buFont typeface="+mj-lt"/>
              <a:buAutoNum type="arabicPeriod"/>
            </a:pPr>
            <a:r>
              <a:rPr lang="en-US" dirty="0"/>
              <a:t>Life happens</a:t>
            </a:r>
          </a:p>
          <a:p>
            <a:endParaRPr lang="en-US" dirty="0"/>
          </a:p>
        </p:txBody>
      </p:sp>
      <p:sp>
        <p:nvSpPr>
          <p:cNvPr id="6" name="Title 1">
            <a:extLst>
              <a:ext uri="{FF2B5EF4-FFF2-40B4-BE49-F238E27FC236}">
                <a16:creationId xmlns:a16="http://schemas.microsoft.com/office/drawing/2014/main" xmlns="" id="{231756AC-4FE2-4934-8BBB-19317EC0552E}"/>
              </a:ext>
            </a:extLst>
          </p:cNvPr>
          <p:cNvSpPr txBox="1">
            <a:spLocks/>
          </p:cNvSpPr>
          <p:nvPr/>
        </p:nvSpPr>
        <p:spPr>
          <a:xfrm>
            <a:off x="1712118" y="621171"/>
            <a:ext cx="8665595"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sz="5400" dirty="0"/>
              <a:t>Every-</a:t>
            </a:r>
            <a:r>
              <a:rPr lang="en-US" sz="5400" dirty="0" err="1"/>
              <a:t>MeMber</a:t>
            </a:r>
            <a:r>
              <a:rPr lang="en-US" sz="5400" dirty="0"/>
              <a:t> Ministry: Obstacles</a:t>
            </a:r>
          </a:p>
        </p:txBody>
      </p:sp>
      <p:sp>
        <p:nvSpPr>
          <p:cNvPr id="17" name="Rectangle: Rounded Corners 16">
            <a:extLst>
              <a:ext uri="{FF2B5EF4-FFF2-40B4-BE49-F238E27FC236}">
                <a16:creationId xmlns:a16="http://schemas.microsoft.com/office/drawing/2014/main" xmlns="" id="{50DEA175-BACC-41F6-80F9-45E5C8B834B9}"/>
              </a:ext>
            </a:extLst>
          </p:cNvPr>
          <p:cNvSpPr/>
          <p:nvPr/>
        </p:nvSpPr>
        <p:spPr>
          <a:xfrm>
            <a:off x="8570010" y="7207559"/>
            <a:ext cx="6887703" cy="135587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3600" dirty="0">
                <a:solidFill>
                  <a:schemeClr val="tx1"/>
                </a:solidFill>
                <a:latin typeface="system-ui"/>
              </a:rPr>
              <a:t>When life happens, it ___________ your role in the Body of Christ.</a:t>
            </a:r>
            <a:endParaRPr lang="en-GB" sz="3600" dirty="0">
              <a:solidFill>
                <a:schemeClr val="tx1"/>
              </a:solidFill>
            </a:endParaRPr>
          </a:p>
        </p:txBody>
      </p:sp>
      <p:sp>
        <p:nvSpPr>
          <p:cNvPr id="19" name="Rectangle 18">
            <a:extLst>
              <a:ext uri="{FF2B5EF4-FFF2-40B4-BE49-F238E27FC236}">
                <a16:creationId xmlns:a16="http://schemas.microsoft.com/office/drawing/2014/main" xmlns="" id="{E383C1F7-9510-4A90-A4FE-52E47671B1D8}"/>
              </a:ext>
            </a:extLst>
          </p:cNvPr>
          <p:cNvSpPr/>
          <p:nvPr/>
        </p:nvSpPr>
        <p:spPr>
          <a:xfrm>
            <a:off x="12623035" y="7049250"/>
            <a:ext cx="3011787" cy="923330"/>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decreas</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es</a:t>
            </a:r>
          </a:p>
        </p:txBody>
      </p:sp>
      <p:cxnSp>
        <p:nvCxnSpPr>
          <p:cNvPr id="18" name="Straight Connector 17">
            <a:extLst>
              <a:ext uri="{FF2B5EF4-FFF2-40B4-BE49-F238E27FC236}">
                <a16:creationId xmlns:a16="http://schemas.microsoft.com/office/drawing/2014/main" xmlns="" id="{A2617D17-6A60-40C4-9431-02DA03455351}"/>
              </a:ext>
            </a:extLst>
          </p:cNvPr>
          <p:cNvCxnSpPr>
            <a:cxnSpLocks/>
          </p:cNvCxnSpPr>
          <p:nvPr/>
        </p:nvCxnSpPr>
        <p:spPr>
          <a:xfrm>
            <a:off x="12785631" y="7614390"/>
            <a:ext cx="2672082" cy="0"/>
          </a:xfrm>
          <a:prstGeom prst="line">
            <a:avLst/>
          </a:prstGeom>
          <a:ln w="57150"/>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7104535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1" y="2839026"/>
            <a:ext cx="10492580" cy="7025943"/>
          </a:xfrm>
        </p:spPr>
        <p:txBody>
          <a:bodyPr>
            <a:normAutofit/>
          </a:bodyPr>
          <a:lstStyle/>
          <a:p>
            <a:pPr marL="742950" indent="-742950">
              <a:buAutoNum type="arabicPeriod"/>
            </a:pPr>
            <a:r>
              <a:rPr lang="en-US" dirty="0"/>
              <a:t>Bad theology</a:t>
            </a:r>
          </a:p>
          <a:p>
            <a:pPr lvl="1"/>
            <a:r>
              <a:rPr lang="en-US" dirty="0"/>
              <a:t>Clergy-laity approach</a:t>
            </a:r>
          </a:p>
          <a:p>
            <a:pPr lvl="1"/>
            <a:r>
              <a:rPr lang="en-US" dirty="0"/>
              <a:t>Loss of Good News motivation (4:1)</a:t>
            </a:r>
          </a:p>
          <a:p>
            <a:pPr marL="742950" indent="-742950">
              <a:buFont typeface="+mj-lt"/>
              <a:buAutoNum type="arabicPeriod"/>
            </a:pPr>
            <a:r>
              <a:rPr lang="en-US" dirty="0"/>
              <a:t>Other pursuits</a:t>
            </a:r>
          </a:p>
          <a:p>
            <a:pPr lvl="1"/>
            <a:r>
              <a:rPr lang="en-US" dirty="0"/>
              <a:t>See #1…</a:t>
            </a:r>
          </a:p>
          <a:p>
            <a:pPr marL="742950" indent="-742950">
              <a:buFont typeface="+mj-lt"/>
              <a:buAutoNum type="arabicPeriod"/>
            </a:pPr>
            <a:r>
              <a:rPr lang="en-US" dirty="0"/>
              <a:t>Life happens</a:t>
            </a:r>
          </a:p>
          <a:p>
            <a:endParaRPr lang="en-US" dirty="0"/>
          </a:p>
        </p:txBody>
      </p:sp>
      <p:sp>
        <p:nvSpPr>
          <p:cNvPr id="6" name="Title 1">
            <a:extLst>
              <a:ext uri="{FF2B5EF4-FFF2-40B4-BE49-F238E27FC236}">
                <a16:creationId xmlns:a16="http://schemas.microsoft.com/office/drawing/2014/main" xmlns="" id="{231756AC-4FE2-4934-8BBB-19317EC0552E}"/>
              </a:ext>
            </a:extLst>
          </p:cNvPr>
          <p:cNvSpPr txBox="1">
            <a:spLocks/>
          </p:cNvSpPr>
          <p:nvPr/>
        </p:nvSpPr>
        <p:spPr>
          <a:xfrm>
            <a:off x="1712118" y="621171"/>
            <a:ext cx="8665595"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sz="5400" dirty="0"/>
              <a:t>Every-</a:t>
            </a:r>
            <a:r>
              <a:rPr lang="en-US" sz="5400" dirty="0" err="1"/>
              <a:t>MeMber</a:t>
            </a:r>
            <a:r>
              <a:rPr lang="en-US" sz="5400" dirty="0"/>
              <a:t> Ministry: Obstacles</a:t>
            </a:r>
          </a:p>
        </p:txBody>
      </p:sp>
      <p:sp>
        <p:nvSpPr>
          <p:cNvPr id="17" name="Rectangle: Rounded Corners 16">
            <a:extLst>
              <a:ext uri="{FF2B5EF4-FFF2-40B4-BE49-F238E27FC236}">
                <a16:creationId xmlns:a16="http://schemas.microsoft.com/office/drawing/2014/main" xmlns="" id="{50DEA175-BACC-41F6-80F9-45E5C8B834B9}"/>
              </a:ext>
            </a:extLst>
          </p:cNvPr>
          <p:cNvSpPr/>
          <p:nvPr/>
        </p:nvSpPr>
        <p:spPr>
          <a:xfrm>
            <a:off x="8570010" y="7207559"/>
            <a:ext cx="6887703" cy="135587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3600" dirty="0">
                <a:solidFill>
                  <a:schemeClr val="tx1"/>
                </a:solidFill>
                <a:latin typeface="system-ui"/>
              </a:rPr>
              <a:t>When life happens, it ___________ your role in the Body of Christ.</a:t>
            </a:r>
            <a:endParaRPr lang="en-GB" sz="3600" dirty="0">
              <a:solidFill>
                <a:schemeClr val="tx1"/>
              </a:solidFill>
            </a:endParaRPr>
          </a:p>
        </p:txBody>
      </p:sp>
      <p:sp>
        <p:nvSpPr>
          <p:cNvPr id="19" name="Rectangle 18">
            <a:extLst>
              <a:ext uri="{FF2B5EF4-FFF2-40B4-BE49-F238E27FC236}">
                <a16:creationId xmlns:a16="http://schemas.microsoft.com/office/drawing/2014/main" xmlns="" id="{E383C1F7-9510-4A90-A4FE-52E47671B1D8}"/>
              </a:ext>
            </a:extLst>
          </p:cNvPr>
          <p:cNvSpPr/>
          <p:nvPr/>
        </p:nvSpPr>
        <p:spPr>
          <a:xfrm>
            <a:off x="12851176" y="7049250"/>
            <a:ext cx="2555508" cy="923330"/>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changes</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cxnSp>
        <p:nvCxnSpPr>
          <p:cNvPr id="18" name="Straight Connector 17">
            <a:extLst>
              <a:ext uri="{FF2B5EF4-FFF2-40B4-BE49-F238E27FC236}">
                <a16:creationId xmlns:a16="http://schemas.microsoft.com/office/drawing/2014/main" xmlns="" id="{A2617D17-6A60-40C4-9431-02DA03455351}"/>
              </a:ext>
            </a:extLst>
          </p:cNvPr>
          <p:cNvCxnSpPr>
            <a:cxnSpLocks/>
          </p:cNvCxnSpPr>
          <p:nvPr/>
        </p:nvCxnSpPr>
        <p:spPr>
          <a:xfrm>
            <a:off x="12785631" y="7614390"/>
            <a:ext cx="2672082" cy="0"/>
          </a:xfrm>
          <a:prstGeom prst="line">
            <a:avLst/>
          </a:prstGeom>
          <a:ln w="57150"/>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5273723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0" y="2839026"/>
            <a:ext cx="10852413" cy="7025943"/>
          </a:xfrm>
        </p:spPr>
        <p:txBody>
          <a:bodyPr>
            <a:normAutofit lnSpcReduction="10000"/>
          </a:bodyPr>
          <a:lstStyle/>
          <a:p>
            <a:r>
              <a:rPr lang="en-US" dirty="0"/>
              <a:t>First verse of 4</a:t>
            </a:r>
            <a:r>
              <a:rPr lang="en-US" baseline="30000" dirty="0"/>
              <a:t>th</a:t>
            </a:r>
            <a:r>
              <a:rPr lang="en-US" dirty="0"/>
              <a:t> chapter: “As a prisoner for the Lord, </a:t>
            </a:r>
            <a:r>
              <a:rPr lang="en-US" u="sng" dirty="0"/>
              <a:t>then</a:t>
            </a:r>
            <a:r>
              <a:rPr lang="en-US" dirty="0"/>
              <a:t>, I urge you to live a life worthy of the </a:t>
            </a:r>
            <a:r>
              <a:rPr lang="en-US" u="sng" dirty="0"/>
              <a:t>calling you have received</a:t>
            </a:r>
            <a:r>
              <a:rPr lang="en-US" dirty="0"/>
              <a:t>.”</a:t>
            </a:r>
          </a:p>
          <a:p>
            <a:r>
              <a:rPr lang="en-US" dirty="0"/>
              <a:t>1</a:t>
            </a:r>
            <a:r>
              <a:rPr lang="en-US" baseline="30000" dirty="0"/>
              <a:t>st</a:t>
            </a:r>
            <a:r>
              <a:rPr lang="en-US" dirty="0"/>
              <a:t> three chapters: blessings through Christ</a:t>
            </a:r>
          </a:p>
          <a:p>
            <a:pPr lvl="1"/>
            <a:r>
              <a:rPr lang="en-US" dirty="0"/>
              <a:t>Astounding</a:t>
            </a:r>
          </a:p>
          <a:p>
            <a:pPr lvl="1"/>
            <a:r>
              <a:rPr lang="en-US" dirty="0"/>
              <a:t>Made possible through the cross</a:t>
            </a:r>
          </a:p>
          <a:p>
            <a:pPr lvl="1"/>
            <a:r>
              <a:rPr lang="en-US" dirty="0"/>
              <a:t>Made ours through faith</a:t>
            </a:r>
          </a:p>
          <a:p>
            <a:r>
              <a:rPr lang="en-US" dirty="0"/>
              <a:t>All commands in chapters 4-6 = called         to respond to the Good News</a:t>
            </a:r>
          </a:p>
          <a:p>
            <a:endParaRPr lang="en-US" dirty="0"/>
          </a:p>
        </p:txBody>
      </p:sp>
      <p:sp>
        <p:nvSpPr>
          <p:cNvPr id="7" name="Title 1">
            <a:extLst>
              <a:ext uri="{FF2B5EF4-FFF2-40B4-BE49-F238E27FC236}">
                <a16:creationId xmlns:a16="http://schemas.microsoft.com/office/drawing/2014/main" xmlns="" id="{C470D97E-00A0-4376-8971-CF753226AABB}"/>
              </a:ext>
            </a:extLst>
          </p:cNvPr>
          <p:cNvSpPr txBox="1">
            <a:spLocks/>
          </p:cNvSpPr>
          <p:nvPr/>
        </p:nvSpPr>
        <p:spPr>
          <a:xfrm>
            <a:off x="1712120" y="621171"/>
            <a:ext cx="9343850"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Ephesians </a:t>
            </a:r>
          </a:p>
        </p:txBody>
      </p:sp>
      <p:sp>
        <p:nvSpPr>
          <p:cNvPr id="2" name="Arrow: Bent-Up 1">
            <a:extLst>
              <a:ext uri="{FF2B5EF4-FFF2-40B4-BE49-F238E27FC236}">
                <a16:creationId xmlns:a16="http://schemas.microsoft.com/office/drawing/2014/main" xmlns="" id="{210E4BDA-C95D-4E55-A070-8FFD51640E65}"/>
              </a:ext>
            </a:extLst>
          </p:cNvPr>
          <p:cNvSpPr/>
          <p:nvPr/>
        </p:nvSpPr>
        <p:spPr>
          <a:xfrm>
            <a:off x="11243733" y="5689602"/>
            <a:ext cx="2573868" cy="3620184"/>
          </a:xfrm>
          <a:prstGeom prst="bentUpArrow">
            <a:avLst>
              <a:gd name="adj1" fmla="val 19872"/>
              <a:gd name="adj2" fmla="val 25000"/>
              <a:gd name="adj3" fmla="val 243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7F6874D7-DD33-4A1A-A926-AC4DF1B9088D}"/>
              </a:ext>
            </a:extLst>
          </p:cNvPr>
          <p:cNvSpPr/>
          <p:nvPr/>
        </p:nvSpPr>
        <p:spPr>
          <a:xfrm>
            <a:off x="12564533" y="861409"/>
            <a:ext cx="5269431" cy="459112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3600" dirty="0"/>
              <a:t>4:2-6</a:t>
            </a:r>
          </a:p>
          <a:p>
            <a:pPr marL="457200" indent="-457200">
              <a:buFont typeface="Arial" panose="020B0604020202020204" pitchFamily="34" charset="0"/>
              <a:buChar char="•"/>
            </a:pPr>
            <a:r>
              <a:rPr lang="en-US" sz="3600" dirty="0"/>
              <a:t>First order of business: COMMUNITY</a:t>
            </a:r>
          </a:p>
          <a:p>
            <a:pPr marL="457200" indent="-457200">
              <a:buFont typeface="Arial" panose="020B0604020202020204" pitchFamily="34" charset="0"/>
              <a:buChar char="•"/>
            </a:pPr>
            <a:r>
              <a:rPr lang="en-US" sz="3600" dirty="0"/>
              <a:t>Unity:</a:t>
            </a:r>
          </a:p>
          <a:p>
            <a:pPr marL="971550" lvl="1" indent="-514350">
              <a:buFont typeface="+mj-lt"/>
              <a:buAutoNum type="arabicPeriod"/>
            </a:pPr>
            <a:r>
              <a:rPr lang="en-US" sz="3600" dirty="0"/>
              <a:t>Spiritual- connected in Christ</a:t>
            </a:r>
          </a:p>
          <a:p>
            <a:pPr marL="971550" lvl="1" indent="-514350">
              <a:buFont typeface="+mj-lt"/>
              <a:buAutoNum type="arabicPeriod"/>
            </a:pPr>
            <a:r>
              <a:rPr lang="en-US" sz="3600" dirty="0"/>
              <a:t>Relational- spiritual reality lived out</a:t>
            </a:r>
            <a:endParaRPr lang="en-GB" sz="7200" dirty="0"/>
          </a:p>
        </p:txBody>
      </p:sp>
      <p:sp>
        <p:nvSpPr>
          <p:cNvPr id="9" name="Rectangle 8">
            <a:extLst>
              <a:ext uri="{FF2B5EF4-FFF2-40B4-BE49-F238E27FC236}">
                <a16:creationId xmlns:a16="http://schemas.microsoft.com/office/drawing/2014/main" xmlns="" id="{E867BA91-FD56-4744-9CB0-28C1FC280FF8}"/>
              </a:ext>
            </a:extLst>
          </p:cNvPr>
          <p:cNvSpPr/>
          <p:nvPr/>
        </p:nvSpPr>
        <p:spPr>
          <a:xfrm>
            <a:off x="14342533" y="5926667"/>
            <a:ext cx="3491431" cy="103293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4400" dirty="0"/>
              <a:t>3. MISSIONAL </a:t>
            </a:r>
            <a:endParaRPr lang="en-GB" sz="8800" dirty="0"/>
          </a:p>
        </p:txBody>
      </p:sp>
    </p:spTree>
    <p:extLst>
      <p:ext uri="{BB962C8B-B14F-4D97-AF65-F5344CB8AC3E}">
        <p14:creationId xmlns:p14="http://schemas.microsoft.com/office/powerpoint/2010/main" val="180394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bg/>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uiExpand="1" build="p"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1" y="2839026"/>
            <a:ext cx="10492580" cy="7025943"/>
          </a:xfrm>
        </p:spPr>
        <p:txBody>
          <a:bodyPr>
            <a:normAutofit/>
          </a:bodyPr>
          <a:lstStyle/>
          <a:p>
            <a:pPr marL="742950" indent="-742950">
              <a:buAutoNum type="arabicPeriod"/>
            </a:pPr>
            <a:r>
              <a:rPr lang="en-US" dirty="0"/>
              <a:t>Bad theology</a:t>
            </a:r>
          </a:p>
          <a:p>
            <a:pPr lvl="1"/>
            <a:r>
              <a:rPr lang="en-US" dirty="0"/>
              <a:t>Clergy-laity approach</a:t>
            </a:r>
          </a:p>
          <a:p>
            <a:pPr lvl="1"/>
            <a:r>
              <a:rPr lang="en-US" dirty="0"/>
              <a:t>Loss of Good News motivation (4:1)</a:t>
            </a:r>
          </a:p>
          <a:p>
            <a:pPr marL="742950" indent="-742950">
              <a:buFont typeface="+mj-lt"/>
              <a:buAutoNum type="arabicPeriod"/>
            </a:pPr>
            <a:r>
              <a:rPr lang="en-US" dirty="0"/>
              <a:t>Other pursuits</a:t>
            </a:r>
          </a:p>
          <a:p>
            <a:pPr lvl="1"/>
            <a:r>
              <a:rPr lang="en-US" dirty="0"/>
              <a:t>See #1…</a:t>
            </a:r>
          </a:p>
          <a:p>
            <a:pPr marL="742950" indent="-742950">
              <a:buFont typeface="+mj-lt"/>
              <a:buAutoNum type="arabicPeriod"/>
            </a:pPr>
            <a:r>
              <a:rPr lang="en-US" dirty="0"/>
              <a:t>Life happens</a:t>
            </a:r>
          </a:p>
          <a:p>
            <a:endParaRPr lang="en-US" dirty="0"/>
          </a:p>
        </p:txBody>
      </p:sp>
      <p:sp>
        <p:nvSpPr>
          <p:cNvPr id="6" name="Title 1">
            <a:extLst>
              <a:ext uri="{FF2B5EF4-FFF2-40B4-BE49-F238E27FC236}">
                <a16:creationId xmlns:a16="http://schemas.microsoft.com/office/drawing/2014/main" xmlns="" id="{231756AC-4FE2-4934-8BBB-19317EC0552E}"/>
              </a:ext>
            </a:extLst>
          </p:cNvPr>
          <p:cNvSpPr txBox="1">
            <a:spLocks/>
          </p:cNvSpPr>
          <p:nvPr/>
        </p:nvSpPr>
        <p:spPr>
          <a:xfrm>
            <a:off x="1712118" y="621171"/>
            <a:ext cx="8665595"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sz="5400" dirty="0"/>
              <a:t>Every-</a:t>
            </a:r>
            <a:r>
              <a:rPr lang="en-US" sz="5400" dirty="0" err="1"/>
              <a:t>MeMber</a:t>
            </a:r>
            <a:r>
              <a:rPr lang="en-US" sz="5400" dirty="0"/>
              <a:t> Ministry: Obstacles</a:t>
            </a:r>
          </a:p>
        </p:txBody>
      </p:sp>
      <p:sp>
        <p:nvSpPr>
          <p:cNvPr id="17" name="Rectangle: Rounded Corners 16">
            <a:extLst>
              <a:ext uri="{FF2B5EF4-FFF2-40B4-BE49-F238E27FC236}">
                <a16:creationId xmlns:a16="http://schemas.microsoft.com/office/drawing/2014/main" xmlns="" id="{50DEA175-BACC-41F6-80F9-45E5C8B834B9}"/>
              </a:ext>
            </a:extLst>
          </p:cNvPr>
          <p:cNvSpPr/>
          <p:nvPr/>
        </p:nvSpPr>
        <p:spPr>
          <a:xfrm>
            <a:off x="8570010" y="7207559"/>
            <a:ext cx="6887703" cy="135587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3600" dirty="0">
                <a:solidFill>
                  <a:schemeClr val="tx1"/>
                </a:solidFill>
                <a:latin typeface="system-ui"/>
              </a:rPr>
              <a:t>When life happens, it ___________ your role in the Body of Christ.</a:t>
            </a:r>
            <a:endParaRPr lang="en-GB" sz="3600" dirty="0">
              <a:solidFill>
                <a:schemeClr val="tx1"/>
              </a:solidFill>
            </a:endParaRPr>
          </a:p>
        </p:txBody>
      </p:sp>
      <p:sp>
        <p:nvSpPr>
          <p:cNvPr id="19" name="Rectangle 18">
            <a:extLst>
              <a:ext uri="{FF2B5EF4-FFF2-40B4-BE49-F238E27FC236}">
                <a16:creationId xmlns:a16="http://schemas.microsoft.com/office/drawing/2014/main" xmlns="" id="{E383C1F7-9510-4A90-A4FE-52E47671B1D8}"/>
              </a:ext>
            </a:extLst>
          </p:cNvPr>
          <p:cNvSpPr/>
          <p:nvPr/>
        </p:nvSpPr>
        <p:spPr>
          <a:xfrm>
            <a:off x="12861616" y="7049250"/>
            <a:ext cx="2273379" cy="923330"/>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defines</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7" name="Speech Bubble: Rectangle 6">
            <a:extLst>
              <a:ext uri="{FF2B5EF4-FFF2-40B4-BE49-F238E27FC236}">
                <a16:creationId xmlns:a16="http://schemas.microsoft.com/office/drawing/2014/main" xmlns="" id="{B31C7FDA-71C8-4C3B-8676-EAE32809A516}"/>
              </a:ext>
            </a:extLst>
          </p:cNvPr>
          <p:cNvSpPr/>
          <p:nvPr/>
        </p:nvSpPr>
        <p:spPr>
          <a:xfrm>
            <a:off x="13149943" y="576480"/>
            <a:ext cx="5024132" cy="1416353"/>
          </a:xfrm>
          <a:prstGeom prst="wedgeRectCallout">
            <a:avLst>
              <a:gd name="adj1" fmla="val 46014"/>
              <a:gd name="adj2" fmla="val 10467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r>
              <a:rPr lang="en-US" sz="3600" i="1" dirty="0"/>
              <a:t>It was Christ</a:t>
            </a:r>
            <a:r>
              <a:rPr lang="en-US" sz="3600" dirty="0"/>
              <a:t> who gave some to be…”</a:t>
            </a:r>
          </a:p>
        </p:txBody>
      </p:sp>
      <p:sp>
        <p:nvSpPr>
          <p:cNvPr id="8" name="Speech Bubble: Rectangle 7">
            <a:extLst>
              <a:ext uri="{FF2B5EF4-FFF2-40B4-BE49-F238E27FC236}">
                <a16:creationId xmlns:a16="http://schemas.microsoft.com/office/drawing/2014/main" xmlns="" id="{D33F2DBF-DA08-4A12-9BE5-080D73B1BF27}"/>
              </a:ext>
            </a:extLst>
          </p:cNvPr>
          <p:cNvSpPr/>
          <p:nvPr/>
        </p:nvSpPr>
        <p:spPr>
          <a:xfrm>
            <a:off x="9550400" y="3190191"/>
            <a:ext cx="8318874" cy="2437096"/>
          </a:xfrm>
          <a:prstGeom prst="wedgeRectCallout">
            <a:avLst>
              <a:gd name="adj1" fmla="val 48457"/>
              <a:gd name="adj2" fmla="val 90974"/>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“God has placed the parts in the body, every one of them, just as he wanted them to be….Now you are the body of Christ, and each one of you is a part of it.” [1 Cor 12]</a:t>
            </a:r>
          </a:p>
        </p:txBody>
      </p:sp>
      <p:sp>
        <p:nvSpPr>
          <p:cNvPr id="2" name="Arrow: Curved Right 1">
            <a:extLst>
              <a:ext uri="{FF2B5EF4-FFF2-40B4-BE49-F238E27FC236}">
                <a16:creationId xmlns:a16="http://schemas.microsoft.com/office/drawing/2014/main" xmlns="" id="{551CC8B6-2A76-4F6C-BC71-784EF2461C71}"/>
              </a:ext>
            </a:extLst>
          </p:cNvPr>
          <p:cNvSpPr/>
          <p:nvPr/>
        </p:nvSpPr>
        <p:spPr>
          <a:xfrm>
            <a:off x="7474857" y="7972580"/>
            <a:ext cx="885372" cy="169324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xmlns="" id="{76FE7632-8FEE-4F8F-981E-1BB38CF93943}"/>
              </a:ext>
            </a:extLst>
          </p:cNvPr>
          <p:cNvSpPr/>
          <p:nvPr/>
        </p:nvSpPr>
        <p:spPr>
          <a:xfrm>
            <a:off x="8526466" y="9021934"/>
            <a:ext cx="6407383" cy="84303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3700" dirty="0"/>
              <a:t>Like Paul, writing this from prison.</a:t>
            </a:r>
          </a:p>
        </p:txBody>
      </p:sp>
    </p:spTree>
    <p:extLst>
      <p:ext uri="{BB962C8B-B14F-4D97-AF65-F5344CB8AC3E}">
        <p14:creationId xmlns:p14="http://schemas.microsoft.com/office/powerpoint/2010/main" val="42239906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7" grpId="0" animBg="1"/>
      <p:bldP spid="8" grpId="0" animBg="1"/>
      <p:bldP spid="2"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1" y="2839026"/>
            <a:ext cx="10492580" cy="7025943"/>
          </a:xfrm>
        </p:spPr>
        <p:txBody>
          <a:bodyPr>
            <a:normAutofit/>
          </a:bodyPr>
          <a:lstStyle/>
          <a:p>
            <a:pPr marL="742950" indent="-742950">
              <a:buAutoNum type="arabicPeriod"/>
            </a:pPr>
            <a:r>
              <a:rPr lang="en-US" dirty="0"/>
              <a:t>Bad theology</a:t>
            </a:r>
          </a:p>
          <a:p>
            <a:pPr lvl="1"/>
            <a:r>
              <a:rPr lang="en-US" dirty="0"/>
              <a:t>Clergy-laity approach</a:t>
            </a:r>
          </a:p>
          <a:p>
            <a:pPr lvl="1"/>
            <a:r>
              <a:rPr lang="en-US" dirty="0"/>
              <a:t>Loss of Good News motivation (4:1)</a:t>
            </a:r>
          </a:p>
          <a:p>
            <a:pPr marL="742950" indent="-742950">
              <a:buFont typeface="+mj-lt"/>
              <a:buAutoNum type="arabicPeriod"/>
            </a:pPr>
            <a:r>
              <a:rPr lang="en-US" dirty="0"/>
              <a:t>Other pursuits</a:t>
            </a:r>
          </a:p>
          <a:p>
            <a:pPr lvl="1"/>
            <a:r>
              <a:rPr lang="en-US" dirty="0"/>
              <a:t>See #1…</a:t>
            </a:r>
          </a:p>
          <a:p>
            <a:pPr marL="742950" indent="-742950">
              <a:buFont typeface="+mj-lt"/>
              <a:buAutoNum type="arabicPeriod"/>
            </a:pPr>
            <a:r>
              <a:rPr lang="en-US" dirty="0"/>
              <a:t>Life happens</a:t>
            </a:r>
          </a:p>
          <a:p>
            <a:pPr marL="742950" indent="-742950">
              <a:buFont typeface="+mj-lt"/>
              <a:buAutoNum type="arabicPeriod"/>
            </a:pPr>
            <a:r>
              <a:rPr lang="en-US" dirty="0"/>
              <a:t>The concept is under attack</a:t>
            </a:r>
          </a:p>
          <a:p>
            <a:endParaRPr lang="en-US" dirty="0"/>
          </a:p>
        </p:txBody>
      </p:sp>
      <p:sp>
        <p:nvSpPr>
          <p:cNvPr id="6" name="Title 1">
            <a:extLst>
              <a:ext uri="{FF2B5EF4-FFF2-40B4-BE49-F238E27FC236}">
                <a16:creationId xmlns:a16="http://schemas.microsoft.com/office/drawing/2014/main" xmlns="" id="{231756AC-4FE2-4934-8BBB-19317EC0552E}"/>
              </a:ext>
            </a:extLst>
          </p:cNvPr>
          <p:cNvSpPr txBox="1">
            <a:spLocks/>
          </p:cNvSpPr>
          <p:nvPr/>
        </p:nvSpPr>
        <p:spPr>
          <a:xfrm>
            <a:off x="1712118" y="621171"/>
            <a:ext cx="8665595"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sz="5400" dirty="0"/>
              <a:t>Every-</a:t>
            </a:r>
            <a:r>
              <a:rPr lang="en-US" sz="5400" dirty="0" err="1"/>
              <a:t>MeMber</a:t>
            </a:r>
            <a:r>
              <a:rPr lang="en-US" sz="5400" dirty="0"/>
              <a:t> Ministry: Obstacles</a:t>
            </a:r>
          </a:p>
        </p:txBody>
      </p:sp>
      <p:sp>
        <p:nvSpPr>
          <p:cNvPr id="7" name="Rectangle: Rounded Corners 6">
            <a:extLst>
              <a:ext uri="{FF2B5EF4-FFF2-40B4-BE49-F238E27FC236}">
                <a16:creationId xmlns:a16="http://schemas.microsoft.com/office/drawing/2014/main" xmlns="" id="{194A3715-490E-4E3F-874E-3CE03DADB5FB}"/>
              </a:ext>
            </a:extLst>
          </p:cNvPr>
          <p:cNvSpPr/>
          <p:nvPr/>
        </p:nvSpPr>
        <p:spPr>
          <a:xfrm>
            <a:off x="10892590" y="832844"/>
            <a:ext cx="6416841" cy="213451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4000" dirty="0"/>
              <a:t>From within the church: Abandoned for sake of quality control (100s AD)</a:t>
            </a:r>
          </a:p>
        </p:txBody>
      </p:sp>
      <p:sp>
        <p:nvSpPr>
          <p:cNvPr id="8" name="Rectangle: Rounded Corners 7">
            <a:extLst>
              <a:ext uri="{FF2B5EF4-FFF2-40B4-BE49-F238E27FC236}">
                <a16:creationId xmlns:a16="http://schemas.microsoft.com/office/drawing/2014/main" xmlns="" id="{2C21DAED-5015-4C2B-A733-0537480E59BC}"/>
              </a:ext>
            </a:extLst>
          </p:cNvPr>
          <p:cNvSpPr/>
          <p:nvPr/>
        </p:nvSpPr>
        <p:spPr>
          <a:xfrm>
            <a:off x="10892589" y="3222256"/>
            <a:ext cx="6416842" cy="213451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4000" dirty="0"/>
              <a:t>From without: Christianity’s declining status + us-vs-them, “one false move” thinking</a:t>
            </a:r>
          </a:p>
        </p:txBody>
      </p:sp>
      <p:sp>
        <p:nvSpPr>
          <p:cNvPr id="9" name="Rectangle: Rounded Corners 8">
            <a:extLst>
              <a:ext uri="{FF2B5EF4-FFF2-40B4-BE49-F238E27FC236}">
                <a16:creationId xmlns:a16="http://schemas.microsoft.com/office/drawing/2014/main" xmlns="" id="{F7FF5B55-A206-4D63-8922-9AC2F1DEE811}"/>
              </a:ext>
            </a:extLst>
          </p:cNvPr>
          <p:cNvSpPr/>
          <p:nvPr/>
        </p:nvSpPr>
        <p:spPr>
          <a:xfrm>
            <a:off x="10892590" y="5611668"/>
            <a:ext cx="6416840" cy="213451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4000" dirty="0"/>
              <a:t>More people with more important roles = more opportunity for…</a:t>
            </a:r>
          </a:p>
        </p:txBody>
      </p:sp>
      <p:sp>
        <p:nvSpPr>
          <p:cNvPr id="10" name="Rectangle 9">
            <a:extLst>
              <a:ext uri="{FF2B5EF4-FFF2-40B4-BE49-F238E27FC236}">
                <a16:creationId xmlns:a16="http://schemas.microsoft.com/office/drawing/2014/main" xmlns="" id="{44926046-BEC5-4969-A1E6-DB5E3AA54445}"/>
              </a:ext>
            </a:extLst>
          </p:cNvPr>
          <p:cNvSpPr/>
          <p:nvPr/>
        </p:nvSpPr>
        <p:spPr>
          <a:xfrm>
            <a:off x="15867673" y="6757360"/>
            <a:ext cx="1651414" cy="923330"/>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good</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1" name="Rectangle: Rounded Corners 10">
            <a:extLst>
              <a:ext uri="{FF2B5EF4-FFF2-40B4-BE49-F238E27FC236}">
                <a16:creationId xmlns:a16="http://schemas.microsoft.com/office/drawing/2014/main" xmlns="" id="{D7E95CA5-1C5C-4C83-AE35-A2AEB5B1E78B}"/>
              </a:ext>
            </a:extLst>
          </p:cNvPr>
          <p:cNvSpPr/>
          <p:nvPr/>
        </p:nvSpPr>
        <p:spPr>
          <a:xfrm>
            <a:off x="10892590" y="8001080"/>
            <a:ext cx="6416840" cy="213451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4000" dirty="0"/>
              <a:t>Fewer people with more important roles = </a:t>
            </a:r>
            <a:r>
              <a:rPr lang="en-GB" sz="4000" i="1" dirty="0"/>
              <a:t>bigger</a:t>
            </a:r>
            <a:r>
              <a:rPr lang="en-GB" sz="4000" dirty="0"/>
              <a:t> mistakes</a:t>
            </a:r>
          </a:p>
        </p:txBody>
      </p:sp>
    </p:spTree>
    <p:extLst>
      <p:ext uri="{BB962C8B-B14F-4D97-AF65-F5344CB8AC3E}">
        <p14:creationId xmlns:p14="http://schemas.microsoft.com/office/powerpoint/2010/main" val="15388531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1" y="2839026"/>
            <a:ext cx="6865822" cy="7025943"/>
          </a:xfrm>
        </p:spPr>
        <p:txBody>
          <a:bodyPr>
            <a:normAutofit/>
          </a:bodyPr>
          <a:lstStyle/>
          <a:p>
            <a:pPr marL="742950" indent="-742950">
              <a:buAutoNum type="arabicPeriod"/>
            </a:pPr>
            <a:r>
              <a:rPr lang="en-US" dirty="0"/>
              <a:t>Get to know people</a:t>
            </a:r>
          </a:p>
          <a:p>
            <a:pPr marL="742950" indent="-742950">
              <a:buFont typeface="+mj-lt"/>
              <a:buAutoNum type="arabicPeriod"/>
            </a:pPr>
            <a:r>
              <a:rPr lang="en-US" dirty="0"/>
              <a:t>Bring something to share</a:t>
            </a:r>
          </a:p>
          <a:p>
            <a:pPr marL="742950" indent="-742950">
              <a:buFont typeface="+mj-lt"/>
              <a:buAutoNum type="arabicPeriod"/>
            </a:pPr>
            <a:r>
              <a:rPr lang="en-US" dirty="0"/>
              <a:t>Start small so you can start now</a:t>
            </a:r>
          </a:p>
          <a:p>
            <a:pPr marL="742950" indent="-742950">
              <a:buFont typeface="+mj-lt"/>
              <a:buAutoNum type="arabicPeriod"/>
            </a:pPr>
            <a:r>
              <a:rPr lang="en-US" dirty="0"/>
              <a:t>Try different things</a:t>
            </a:r>
          </a:p>
          <a:p>
            <a:pPr marL="742950" indent="-742950">
              <a:buFont typeface="+mj-lt"/>
              <a:buAutoNum type="arabicPeriod"/>
            </a:pPr>
            <a:r>
              <a:rPr lang="en-US" dirty="0"/>
              <a:t>Take learning seriously</a:t>
            </a:r>
          </a:p>
          <a:p>
            <a:endParaRPr lang="en-US" dirty="0"/>
          </a:p>
        </p:txBody>
      </p:sp>
      <p:sp>
        <p:nvSpPr>
          <p:cNvPr id="6" name="Title 1">
            <a:extLst>
              <a:ext uri="{FF2B5EF4-FFF2-40B4-BE49-F238E27FC236}">
                <a16:creationId xmlns:a16="http://schemas.microsoft.com/office/drawing/2014/main" xmlns="" id="{231756AC-4FE2-4934-8BBB-19317EC0552E}"/>
              </a:ext>
            </a:extLst>
          </p:cNvPr>
          <p:cNvSpPr txBox="1">
            <a:spLocks/>
          </p:cNvSpPr>
          <p:nvPr/>
        </p:nvSpPr>
        <p:spPr>
          <a:xfrm>
            <a:off x="1712118" y="621171"/>
            <a:ext cx="8665595"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sz="5400" dirty="0"/>
              <a:t>Every-</a:t>
            </a:r>
            <a:r>
              <a:rPr lang="en-US" sz="5400" dirty="0" err="1"/>
              <a:t>MeMber</a:t>
            </a:r>
            <a:r>
              <a:rPr lang="en-US" sz="5400" dirty="0"/>
              <a:t> Ministry: Practical Considerations</a:t>
            </a:r>
          </a:p>
        </p:txBody>
      </p:sp>
      <p:sp>
        <p:nvSpPr>
          <p:cNvPr id="7" name="Speech Bubble: Rectangle with Corners Rounded 6">
            <a:extLst>
              <a:ext uri="{FF2B5EF4-FFF2-40B4-BE49-F238E27FC236}">
                <a16:creationId xmlns:a16="http://schemas.microsoft.com/office/drawing/2014/main" xmlns="" id="{C1A429C7-55F7-4D39-820C-0419E4C577F0}"/>
              </a:ext>
            </a:extLst>
          </p:cNvPr>
          <p:cNvSpPr/>
          <p:nvPr/>
        </p:nvSpPr>
        <p:spPr>
          <a:xfrm>
            <a:off x="11850254" y="975355"/>
            <a:ext cx="3201060" cy="2612618"/>
          </a:xfrm>
          <a:prstGeom prst="wedgeRoundRectCallout">
            <a:avLst>
              <a:gd name="adj1" fmla="val -191738"/>
              <a:gd name="adj2" fmla="val 42081"/>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4000" dirty="0"/>
              <a:t>Context of service is relationships, not tasks</a:t>
            </a:r>
          </a:p>
        </p:txBody>
      </p:sp>
      <p:sp>
        <p:nvSpPr>
          <p:cNvPr id="8" name="Speech Bubble: Rectangle with Corners Rounded 7">
            <a:extLst>
              <a:ext uri="{FF2B5EF4-FFF2-40B4-BE49-F238E27FC236}">
                <a16:creationId xmlns:a16="http://schemas.microsoft.com/office/drawing/2014/main" xmlns="" id="{6BE23F56-5321-4B62-BEFD-189E859C6CB6}"/>
              </a:ext>
            </a:extLst>
          </p:cNvPr>
          <p:cNvSpPr/>
          <p:nvPr/>
        </p:nvSpPr>
        <p:spPr>
          <a:xfrm>
            <a:off x="10155711" y="3951684"/>
            <a:ext cx="4645232" cy="852545"/>
          </a:xfrm>
          <a:prstGeom prst="wedgeRoundRectCallout">
            <a:avLst>
              <a:gd name="adj1" fmla="val -93002"/>
              <a:gd name="adj2" fmla="val -17082"/>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4000" dirty="0"/>
              <a:t>An encouragement?</a:t>
            </a:r>
          </a:p>
        </p:txBody>
      </p:sp>
      <p:sp>
        <p:nvSpPr>
          <p:cNvPr id="9" name="Speech Bubble: Rectangle with Corners Rounded 8">
            <a:extLst>
              <a:ext uri="{FF2B5EF4-FFF2-40B4-BE49-F238E27FC236}">
                <a16:creationId xmlns:a16="http://schemas.microsoft.com/office/drawing/2014/main" xmlns="" id="{370842F3-D0BD-443A-96EE-A406B697CF4D}"/>
              </a:ext>
            </a:extLst>
          </p:cNvPr>
          <p:cNvSpPr/>
          <p:nvPr/>
        </p:nvSpPr>
        <p:spPr>
          <a:xfrm>
            <a:off x="12013444" y="5143500"/>
            <a:ext cx="3201060" cy="2612618"/>
          </a:xfrm>
          <a:prstGeom prst="wedgeRoundRectCallout">
            <a:avLst>
              <a:gd name="adj1" fmla="val -173148"/>
              <a:gd name="adj2" fmla="val -75139"/>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4000" dirty="0"/>
              <a:t>A goal to find a way to serve practically?</a:t>
            </a:r>
          </a:p>
        </p:txBody>
      </p:sp>
      <p:sp>
        <p:nvSpPr>
          <p:cNvPr id="10" name="Speech Bubble: Rectangle with Corners Rounded 9">
            <a:extLst>
              <a:ext uri="{FF2B5EF4-FFF2-40B4-BE49-F238E27FC236}">
                <a16:creationId xmlns:a16="http://schemas.microsoft.com/office/drawing/2014/main" xmlns="" id="{D1D13E0D-15CC-4225-9997-085308409D53}"/>
              </a:ext>
            </a:extLst>
          </p:cNvPr>
          <p:cNvSpPr/>
          <p:nvPr/>
        </p:nvSpPr>
        <p:spPr>
          <a:xfrm>
            <a:off x="8841838" y="6157343"/>
            <a:ext cx="2627746" cy="584931"/>
          </a:xfrm>
          <a:prstGeom prst="wedgeRoundRectCallout">
            <a:avLst>
              <a:gd name="adj1" fmla="val -82373"/>
              <a:gd name="adj2" fmla="val -327643"/>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4000" dirty="0"/>
              <a:t>A burden?</a:t>
            </a:r>
          </a:p>
        </p:txBody>
      </p:sp>
      <p:sp>
        <p:nvSpPr>
          <p:cNvPr id="11" name="Speech Bubble: Rectangle with Corners Rounded 10">
            <a:extLst>
              <a:ext uri="{FF2B5EF4-FFF2-40B4-BE49-F238E27FC236}">
                <a16:creationId xmlns:a16="http://schemas.microsoft.com/office/drawing/2014/main" xmlns="" id="{7FD0DB51-90DA-45CA-B972-398EB0332E43}"/>
              </a:ext>
            </a:extLst>
          </p:cNvPr>
          <p:cNvSpPr/>
          <p:nvPr/>
        </p:nvSpPr>
        <p:spPr>
          <a:xfrm>
            <a:off x="7007598" y="8726905"/>
            <a:ext cx="9205050" cy="1333686"/>
          </a:xfrm>
          <a:prstGeom prst="wedgeRoundRectCallout">
            <a:avLst>
              <a:gd name="adj1" fmla="val -41931"/>
              <a:gd name="adj2" fmla="val -95275"/>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4000" dirty="0"/>
              <a:t>Including </a:t>
            </a:r>
            <a:r>
              <a:rPr lang="en-GB" sz="4000" i="1" dirty="0"/>
              <a:t>asking</a:t>
            </a:r>
            <a:r>
              <a:rPr lang="en-GB" sz="4000" dirty="0"/>
              <a:t>: What role do you see me playing? How am I getting in my own way?</a:t>
            </a:r>
          </a:p>
        </p:txBody>
      </p:sp>
      <p:sp>
        <p:nvSpPr>
          <p:cNvPr id="12" name="Speech Bubble: Rectangle with Corners Rounded 11">
            <a:extLst>
              <a:ext uri="{FF2B5EF4-FFF2-40B4-BE49-F238E27FC236}">
                <a16:creationId xmlns:a16="http://schemas.microsoft.com/office/drawing/2014/main" xmlns="" id="{D3A4CB01-8C90-4E54-97FC-54812EBCA457}"/>
              </a:ext>
            </a:extLst>
          </p:cNvPr>
          <p:cNvSpPr/>
          <p:nvPr/>
        </p:nvSpPr>
        <p:spPr>
          <a:xfrm>
            <a:off x="5536209" y="6059485"/>
            <a:ext cx="2627746" cy="585024"/>
          </a:xfrm>
          <a:prstGeom prst="wedgeRoundRectCallout">
            <a:avLst>
              <a:gd name="adj1" fmla="val -82373"/>
              <a:gd name="adj2" fmla="val -40049"/>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4000" dirty="0"/>
              <a:t>Commit?</a:t>
            </a:r>
          </a:p>
        </p:txBody>
      </p:sp>
    </p:spTree>
    <p:extLst>
      <p:ext uri="{BB962C8B-B14F-4D97-AF65-F5344CB8AC3E}">
        <p14:creationId xmlns:p14="http://schemas.microsoft.com/office/powerpoint/2010/main" val="10694655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0" y="2839026"/>
            <a:ext cx="12485143" cy="7025943"/>
          </a:xfrm>
        </p:spPr>
        <p:txBody>
          <a:bodyPr>
            <a:normAutofit/>
          </a:bodyPr>
          <a:lstStyle/>
          <a:p>
            <a:r>
              <a:rPr lang="en-US" dirty="0"/>
              <a:t>Part of our response to Jesus’s incredible grace—throwing in with the Body of Christ &amp; playing </a:t>
            </a:r>
            <a:r>
              <a:rPr lang="en-US" i="1" dirty="0"/>
              <a:t>my part</a:t>
            </a:r>
            <a:endParaRPr lang="en-US" dirty="0"/>
          </a:p>
          <a:p>
            <a:r>
              <a:rPr lang="en-US" dirty="0"/>
              <a:t>For seekers: To receive Christ is also to receive a role</a:t>
            </a:r>
          </a:p>
          <a:p>
            <a:r>
              <a:rPr lang="en-US" dirty="0"/>
              <a:t>If you aren’t pulling with us… it’s not the same without your contribution. </a:t>
            </a:r>
          </a:p>
          <a:p>
            <a:r>
              <a:rPr lang="en-US" dirty="0"/>
              <a:t>If we </a:t>
            </a:r>
            <a:r>
              <a:rPr lang="en-US" i="1" dirty="0"/>
              <a:t>get</a:t>
            </a:r>
            <a:r>
              <a:rPr lang="en-US" dirty="0"/>
              <a:t> this, the results will be life-changing, and world-changing</a:t>
            </a:r>
          </a:p>
          <a:p>
            <a:endParaRPr lang="en-US" dirty="0"/>
          </a:p>
        </p:txBody>
      </p:sp>
      <p:sp>
        <p:nvSpPr>
          <p:cNvPr id="6" name="Title 1">
            <a:extLst>
              <a:ext uri="{FF2B5EF4-FFF2-40B4-BE49-F238E27FC236}">
                <a16:creationId xmlns:a16="http://schemas.microsoft.com/office/drawing/2014/main" xmlns="" id="{231756AC-4FE2-4934-8BBB-19317EC0552E}"/>
              </a:ext>
            </a:extLst>
          </p:cNvPr>
          <p:cNvSpPr txBox="1">
            <a:spLocks/>
          </p:cNvSpPr>
          <p:nvPr/>
        </p:nvSpPr>
        <p:spPr>
          <a:xfrm>
            <a:off x="1712118" y="621171"/>
            <a:ext cx="12759256"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sz="5400" dirty="0"/>
              <a:t>Ephesians 4: Every-Member Ministry- Conclusions</a:t>
            </a:r>
          </a:p>
        </p:txBody>
      </p:sp>
      <p:sp>
        <p:nvSpPr>
          <p:cNvPr id="12" name="Speech Bubble: Rectangle with Corners Rounded 11">
            <a:extLst>
              <a:ext uri="{FF2B5EF4-FFF2-40B4-BE49-F238E27FC236}">
                <a16:creationId xmlns:a16="http://schemas.microsoft.com/office/drawing/2014/main" xmlns="" id="{5F7F0F0B-C9ED-424B-864E-F8094C3CECAA}"/>
              </a:ext>
            </a:extLst>
          </p:cNvPr>
          <p:cNvSpPr/>
          <p:nvPr/>
        </p:nvSpPr>
        <p:spPr>
          <a:xfrm>
            <a:off x="15573433" y="5764695"/>
            <a:ext cx="2004894" cy="1520634"/>
          </a:xfrm>
          <a:prstGeom prst="wedgeRoundRectCallout">
            <a:avLst>
              <a:gd name="adj1" fmla="val -113411"/>
              <a:gd name="adj2" fmla="val -23281"/>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4000" dirty="0"/>
              <a:t>Grab an oar!</a:t>
            </a:r>
          </a:p>
        </p:txBody>
      </p:sp>
    </p:spTree>
    <p:extLst>
      <p:ext uri="{BB962C8B-B14F-4D97-AF65-F5344CB8AC3E}">
        <p14:creationId xmlns:p14="http://schemas.microsoft.com/office/powerpoint/2010/main" val="616196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2120" y="649483"/>
            <a:ext cx="14858997" cy="2217855"/>
          </a:xfrm>
        </p:spPr>
        <p:txBody>
          <a:bodyPr/>
          <a:lstStyle/>
          <a:p>
            <a:r>
              <a:rPr lang="en-US" dirty="0"/>
              <a:t>Ephesians 4:7-16</a:t>
            </a:r>
            <a:br>
              <a:rPr lang="en-US" dirty="0"/>
            </a:br>
            <a:r>
              <a:rPr lang="en-US" dirty="0"/>
              <a:t>Every-Member Ministry: Discussion</a:t>
            </a:r>
          </a:p>
        </p:txBody>
      </p:sp>
      <p:sp>
        <p:nvSpPr>
          <p:cNvPr id="3" name="Content Placeholder 2"/>
          <p:cNvSpPr>
            <a:spLocks noGrp="1"/>
          </p:cNvSpPr>
          <p:nvPr>
            <p:ph idx="1"/>
          </p:nvPr>
        </p:nvSpPr>
        <p:spPr>
          <a:xfrm>
            <a:off x="1712118" y="3469341"/>
            <a:ext cx="14181025" cy="5239230"/>
          </a:xfrm>
        </p:spPr>
        <p:txBody>
          <a:bodyPr>
            <a:normAutofit/>
          </a:bodyPr>
          <a:lstStyle/>
          <a:p>
            <a:pPr marL="0" indent="0">
              <a:buNone/>
            </a:pPr>
            <a:r>
              <a:rPr lang="en-GB" sz="4800" b="1" dirty="0"/>
              <a:t>Questions? Comments? Experiences?</a:t>
            </a:r>
            <a:endParaRPr lang="en-US" sz="4800" b="1" dirty="0"/>
          </a:p>
        </p:txBody>
      </p:sp>
      <p:sp>
        <p:nvSpPr>
          <p:cNvPr id="5" name="TextBox 4">
            <a:extLst>
              <a:ext uri="{FF2B5EF4-FFF2-40B4-BE49-F238E27FC236}">
                <a16:creationId xmlns:a16="http://schemas.microsoft.com/office/drawing/2014/main" xmlns="" id="{123A138D-F187-40DB-8061-96D310FF86EA}"/>
              </a:ext>
            </a:extLst>
          </p:cNvPr>
          <p:cNvSpPr txBox="1"/>
          <p:nvPr/>
        </p:nvSpPr>
        <p:spPr>
          <a:xfrm>
            <a:off x="10474646" y="8541133"/>
            <a:ext cx="5418498" cy="769441"/>
          </a:xfrm>
          <a:prstGeom prst="rect">
            <a:avLst/>
          </a:prstGeom>
          <a:noFill/>
        </p:spPr>
        <p:txBody>
          <a:bodyPr wrap="square" rtlCol="0">
            <a:spAutoFit/>
          </a:bodyPr>
          <a:lstStyle/>
          <a:p>
            <a:r>
              <a:rPr lang="en-GB" sz="4400" dirty="0"/>
              <a:t>dufaultb@dwellcc.org</a:t>
            </a:r>
            <a:endParaRPr lang="en-US" sz="4400" dirty="0"/>
          </a:p>
        </p:txBody>
      </p:sp>
    </p:spTree>
    <p:extLst>
      <p:ext uri="{BB962C8B-B14F-4D97-AF65-F5344CB8AC3E}">
        <p14:creationId xmlns:p14="http://schemas.microsoft.com/office/powerpoint/2010/main" val="2862416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0" y="2839026"/>
            <a:ext cx="11868413" cy="7025943"/>
          </a:xfrm>
        </p:spPr>
        <p:txBody>
          <a:bodyPr>
            <a:normAutofit fontScale="92500" lnSpcReduction="20000"/>
          </a:bodyPr>
          <a:lstStyle/>
          <a:p>
            <a:pPr marL="0" indent="0">
              <a:buNone/>
            </a:pPr>
            <a:r>
              <a:rPr lang="en-US" b="1" baseline="30000" dirty="0"/>
              <a:t>7 </a:t>
            </a:r>
            <a:r>
              <a:rPr lang="en-US" dirty="0"/>
              <a:t>But to each one of us grace has been given as Christ apportioned it. </a:t>
            </a:r>
            <a:r>
              <a:rPr lang="en-US" b="1" baseline="30000" dirty="0"/>
              <a:t>8 </a:t>
            </a:r>
            <a:r>
              <a:rPr lang="en-US" dirty="0"/>
              <a:t>This is why it says: “When he ascended on high, he took many captives and gave gifts to his people.”</a:t>
            </a:r>
          </a:p>
          <a:p>
            <a:pPr marL="0" indent="0">
              <a:buNone/>
            </a:pPr>
            <a:r>
              <a:rPr lang="en-US" b="1" baseline="30000" dirty="0"/>
              <a:t>9 </a:t>
            </a:r>
            <a:r>
              <a:rPr lang="en-US" dirty="0"/>
              <a:t>(What does “he ascended” mean except that he also descended to the lower, earthly regions? </a:t>
            </a:r>
            <a:r>
              <a:rPr lang="en-US" b="1" baseline="30000" dirty="0"/>
              <a:t>10 </a:t>
            </a:r>
            <a:r>
              <a:rPr lang="en-US" dirty="0"/>
              <a:t>He who descended is the very one who ascended higher than all the heavens, in order to fill the whole universe.) </a:t>
            </a:r>
            <a:r>
              <a:rPr lang="en-US" b="1" baseline="30000" dirty="0"/>
              <a:t>11 </a:t>
            </a:r>
            <a:r>
              <a:rPr lang="en-US" dirty="0"/>
              <a:t>So Christ himself gave the apostles, the prophets, the evangelists, the pastors and teachers,</a:t>
            </a:r>
          </a:p>
        </p:txBody>
      </p:sp>
      <p:sp>
        <p:nvSpPr>
          <p:cNvPr id="6" name="Title 1">
            <a:extLst>
              <a:ext uri="{FF2B5EF4-FFF2-40B4-BE49-F238E27FC236}">
                <a16:creationId xmlns:a16="http://schemas.microsoft.com/office/drawing/2014/main" xmlns="" id="{231756AC-4FE2-4934-8BBB-19317EC0552E}"/>
              </a:ext>
            </a:extLst>
          </p:cNvPr>
          <p:cNvSpPr txBox="1">
            <a:spLocks/>
          </p:cNvSpPr>
          <p:nvPr/>
        </p:nvSpPr>
        <p:spPr>
          <a:xfrm>
            <a:off x="1712120" y="621171"/>
            <a:ext cx="9343850"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Ephesians 4 </a:t>
            </a:r>
          </a:p>
        </p:txBody>
      </p:sp>
      <p:sp>
        <p:nvSpPr>
          <p:cNvPr id="4" name="Right Brace 3">
            <a:extLst>
              <a:ext uri="{FF2B5EF4-FFF2-40B4-BE49-F238E27FC236}">
                <a16:creationId xmlns:a16="http://schemas.microsoft.com/office/drawing/2014/main" xmlns="" id="{5EBD39FA-F2FD-434E-8C10-3528466A269B}"/>
              </a:ext>
            </a:extLst>
          </p:cNvPr>
          <p:cNvSpPr/>
          <p:nvPr/>
        </p:nvSpPr>
        <p:spPr>
          <a:xfrm>
            <a:off x="13217237" y="3540606"/>
            <a:ext cx="858980" cy="4744412"/>
          </a:xfrm>
          <a:prstGeom prst="rightBrace">
            <a:avLst>
              <a:gd name="adj1" fmla="val 52426"/>
              <a:gd name="adj2" fmla="val 50000"/>
            </a:avLst>
          </a:prstGeom>
          <a:ln w="57150"/>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xmlns="" id="{B1B4004A-E064-4D58-B20A-445875A0EF7D}"/>
              </a:ext>
            </a:extLst>
          </p:cNvPr>
          <p:cNvSpPr/>
          <p:nvPr/>
        </p:nvSpPr>
        <p:spPr>
          <a:xfrm>
            <a:off x="1712120" y="6122399"/>
            <a:ext cx="8346280" cy="74945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86FA3A26-CBCF-42A7-B383-EAF97631A2AE}"/>
              </a:ext>
            </a:extLst>
          </p:cNvPr>
          <p:cNvSpPr/>
          <p:nvPr/>
        </p:nvSpPr>
        <p:spPr>
          <a:xfrm>
            <a:off x="14131635" y="4461164"/>
            <a:ext cx="2663153" cy="2743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Hot enough topic for an aside…</a:t>
            </a:r>
          </a:p>
        </p:txBody>
      </p:sp>
      <p:sp>
        <p:nvSpPr>
          <p:cNvPr id="8" name="Arrow: U-Turn 7">
            <a:extLst>
              <a:ext uri="{FF2B5EF4-FFF2-40B4-BE49-F238E27FC236}">
                <a16:creationId xmlns:a16="http://schemas.microsoft.com/office/drawing/2014/main" xmlns="" id="{E2D90795-16EC-4DBE-B40A-C47AA3495EE9}"/>
              </a:ext>
            </a:extLst>
          </p:cNvPr>
          <p:cNvSpPr/>
          <p:nvPr/>
        </p:nvSpPr>
        <p:spPr>
          <a:xfrm rot="5400000">
            <a:off x="12414780" y="3850460"/>
            <a:ext cx="6281492" cy="4676579"/>
          </a:xfrm>
          <a:prstGeom prst="uturnArrow">
            <a:avLst>
              <a:gd name="adj1" fmla="val 8928"/>
              <a:gd name="adj2" fmla="val 16644"/>
              <a:gd name="adj3" fmla="val 23427"/>
              <a:gd name="adj4" fmla="val 43750"/>
              <a:gd name="adj5" fmla="val 985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Rounded Corners 8">
            <a:extLst>
              <a:ext uri="{FF2B5EF4-FFF2-40B4-BE49-F238E27FC236}">
                <a16:creationId xmlns:a16="http://schemas.microsoft.com/office/drawing/2014/main" xmlns="" id="{3889BA1F-84AD-4C61-864D-883A89597CA8}"/>
              </a:ext>
            </a:extLst>
          </p:cNvPr>
          <p:cNvSpPr/>
          <p:nvPr/>
        </p:nvSpPr>
        <p:spPr>
          <a:xfrm>
            <a:off x="6469406" y="2860423"/>
            <a:ext cx="6542425" cy="74945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xmlns="" id="{CE429941-2441-426F-A48C-C53433D8EDD3}"/>
              </a:ext>
            </a:extLst>
          </p:cNvPr>
          <p:cNvSpPr/>
          <p:nvPr/>
        </p:nvSpPr>
        <p:spPr>
          <a:xfrm>
            <a:off x="1629036" y="7993684"/>
            <a:ext cx="4189874" cy="74945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670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5" grpId="0" animBg="1"/>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0" y="2839026"/>
            <a:ext cx="11868413" cy="7025943"/>
          </a:xfrm>
        </p:spPr>
        <p:txBody>
          <a:bodyPr>
            <a:normAutofit/>
          </a:bodyPr>
          <a:lstStyle/>
          <a:p>
            <a:pPr marL="0" indent="0">
              <a:buNone/>
            </a:pPr>
            <a:r>
              <a:rPr lang="en-US" b="1" baseline="30000" dirty="0"/>
              <a:t>11 </a:t>
            </a:r>
            <a:r>
              <a:rPr lang="en-US" dirty="0"/>
              <a:t>So Christ himself gave the apostles, the prophets, the evangelists, the pastors and teachers, </a:t>
            </a:r>
            <a:r>
              <a:rPr lang="en-US" b="1" baseline="30000" dirty="0"/>
              <a:t>12 </a:t>
            </a:r>
            <a:r>
              <a:rPr lang="en-US" dirty="0"/>
              <a:t>to equip his people for works of service, so that the body of Christ may be built up </a:t>
            </a:r>
            <a:r>
              <a:rPr lang="en-US" b="1" baseline="30000" dirty="0"/>
              <a:t>13 </a:t>
            </a:r>
            <a:r>
              <a:rPr lang="en-US" dirty="0"/>
              <a:t>until we all reach unity in the faith and in the knowledge of the Son of God and become mature, attaining to the whole measure of the fullness of Christ.</a:t>
            </a:r>
          </a:p>
        </p:txBody>
      </p:sp>
      <p:sp>
        <p:nvSpPr>
          <p:cNvPr id="6" name="Title 1">
            <a:extLst>
              <a:ext uri="{FF2B5EF4-FFF2-40B4-BE49-F238E27FC236}">
                <a16:creationId xmlns:a16="http://schemas.microsoft.com/office/drawing/2014/main" xmlns="" id="{231756AC-4FE2-4934-8BBB-19317EC0552E}"/>
              </a:ext>
            </a:extLst>
          </p:cNvPr>
          <p:cNvSpPr txBox="1">
            <a:spLocks/>
          </p:cNvSpPr>
          <p:nvPr/>
        </p:nvSpPr>
        <p:spPr>
          <a:xfrm>
            <a:off x="1712120" y="621171"/>
            <a:ext cx="9343850"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Ephesians 4 </a:t>
            </a:r>
          </a:p>
        </p:txBody>
      </p:sp>
      <p:sp>
        <p:nvSpPr>
          <p:cNvPr id="4" name="Rectangle: Rounded Corners 3">
            <a:extLst>
              <a:ext uri="{FF2B5EF4-FFF2-40B4-BE49-F238E27FC236}">
                <a16:creationId xmlns:a16="http://schemas.microsoft.com/office/drawing/2014/main" xmlns="" id="{C56E67C7-78C4-4D8B-A4BF-DDC5B1721608}"/>
              </a:ext>
            </a:extLst>
          </p:cNvPr>
          <p:cNvSpPr/>
          <p:nvPr/>
        </p:nvSpPr>
        <p:spPr>
          <a:xfrm>
            <a:off x="2964060" y="2946196"/>
            <a:ext cx="4332852" cy="74945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5597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0" y="2839026"/>
            <a:ext cx="11868413" cy="7025943"/>
          </a:xfrm>
        </p:spPr>
        <p:txBody>
          <a:bodyPr>
            <a:normAutofit fontScale="92500"/>
          </a:bodyPr>
          <a:lstStyle/>
          <a:p>
            <a:pPr marL="0" indent="0">
              <a:buNone/>
            </a:pPr>
            <a:r>
              <a:rPr lang="en-US" b="1" baseline="30000" dirty="0"/>
              <a:t>14 </a:t>
            </a:r>
            <a:r>
              <a:rPr lang="en-US" dirty="0"/>
              <a:t>Then we will no longer be infants, tossed back and forth by the waves, and blown here and there by every wind of teaching and by the cunning and craftiness of people in their deceitful scheming. </a:t>
            </a:r>
            <a:r>
              <a:rPr lang="en-US" b="1" baseline="30000" dirty="0"/>
              <a:t>15 </a:t>
            </a:r>
            <a:r>
              <a:rPr lang="en-US" dirty="0"/>
              <a:t>Instead, speaking the truth in love, we will grow to become in every respect the mature body of him who is the head, that is, Christ. </a:t>
            </a:r>
            <a:r>
              <a:rPr lang="en-US" b="1" baseline="30000" dirty="0"/>
              <a:t>16 </a:t>
            </a:r>
            <a:r>
              <a:rPr lang="en-US" dirty="0"/>
              <a:t>From him the whole body, joined and held together by every supporting ligament, grows and builds itself up in love, as each part does its work.</a:t>
            </a:r>
          </a:p>
        </p:txBody>
      </p:sp>
      <p:sp>
        <p:nvSpPr>
          <p:cNvPr id="6" name="Title 1">
            <a:extLst>
              <a:ext uri="{FF2B5EF4-FFF2-40B4-BE49-F238E27FC236}">
                <a16:creationId xmlns:a16="http://schemas.microsoft.com/office/drawing/2014/main" xmlns="" id="{231756AC-4FE2-4934-8BBB-19317EC0552E}"/>
              </a:ext>
            </a:extLst>
          </p:cNvPr>
          <p:cNvSpPr txBox="1">
            <a:spLocks/>
          </p:cNvSpPr>
          <p:nvPr/>
        </p:nvSpPr>
        <p:spPr>
          <a:xfrm>
            <a:off x="1712120" y="621171"/>
            <a:ext cx="9343850"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Ephesians 4 </a:t>
            </a:r>
          </a:p>
        </p:txBody>
      </p:sp>
      <p:sp>
        <p:nvSpPr>
          <p:cNvPr id="4" name="Rectangle: Rounded Corners 3">
            <a:extLst>
              <a:ext uri="{FF2B5EF4-FFF2-40B4-BE49-F238E27FC236}">
                <a16:creationId xmlns:a16="http://schemas.microsoft.com/office/drawing/2014/main" xmlns="" id="{DF24C7CF-704E-477F-B77E-19457CC428EF}"/>
              </a:ext>
            </a:extLst>
          </p:cNvPr>
          <p:cNvSpPr/>
          <p:nvPr/>
        </p:nvSpPr>
        <p:spPr>
          <a:xfrm>
            <a:off x="14270182" y="3313118"/>
            <a:ext cx="2019682" cy="9405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400" dirty="0">
                <a:solidFill>
                  <a:schemeClr val="tx1"/>
                </a:solidFill>
                <a:latin typeface="system-ui"/>
              </a:rPr>
              <a:t>IF</a:t>
            </a:r>
            <a:endParaRPr lang="en-GB" sz="4400" dirty="0">
              <a:solidFill>
                <a:schemeClr val="tx1"/>
              </a:solidFill>
            </a:endParaRPr>
          </a:p>
        </p:txBody>
      </p:sp>
      <p:sp>
        <p:nvSpPr>
          <p:cNvPr id="5" name="Rectangle: Rounded Corners 4">
            <a:extLst>
              <a:ext uri="{FF2B5EF4-FFF2-40B4-BE49-F238E27FC236}">
                <a16:creationId xmlns:a16="http://schemas.microsoft.com/office/drawing/2014/main" xmlns="" id="{63A2D114-8DA2-4C13-92C5-BDD4044C9B42}"/>
              </a:ext>
            </a:extLst>
          </p:cNvPr>
          <p:cNvSpPr/>
          <p:nvPr/>
        </p:nvSpPr>
        <p:spPr>
          <a:xfrm>
            <a:off x="14270182" y="5563133"/>
            <a:ext cx="2019682" cy="9405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400" dirty="0">
                <a:solidFill>
                  <a:schemeClr val="tx1"/>
                </a:solidFill>
                <a:latin typeface="system-ui"/>
              </a:rPr>
              <a:t>THEN</a:t>
            </a:r>
            <a:endParaRPr lang="en-GB" sz="4400" dirty="0">
              <a:solidFill>
                <a:schemeClr val="tx1"/>
              </a:solidFill>
            </a:endParaRPr>
          </a:p>
        </p:txBody>
      </p:sp>
      <p:sp>
        <p:nvSpPr>
          <p:cNvPr id="2" name="Arrow: Down 1">
            <a:extLst>
              <a:ext uri="{FF2B5EF4-FFF2-40B4-BE49-F238E27FC236}">
                <a16:creationId xmlns:a16="http://schemas.microsoft.com/office/drawing/2014/main" xmlns="" id="{4D6032E8-211A-495B-AD36-35777D92138E}"/>
              </a:ext>
            </a:extLst>
          </p:cNvPr>
          <p:cNvSpPr/>
          <p:nvPr/>
        </p:nvSpPr>
        <p:spPr>
          <a:xfrm>
            <a:off x="14892096" y="4438126"/>
            <a:ext cx="775854" cy="940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Tree>
    <p:extLst>
      <p:ext uri="{BB962C8B-B14F-4D97-AF65-F5344CB8AC3E}">
        <p14:creationId xmlns:p14="http://schemas.microsoft.com/office/powerpoint/2010/main" val="12707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0" y="2839026"/>
            <a:ext cx="11868413" cy="7025943"/>
          </a:xfrm>
        </p:spPr>
        <p:txBody>
          <a:bodyPr>
            <a:normAutofit fontScale="92500"/>
          </a:bodyPr>
          <a:lstStyle/>
          <a:p>
            <a:pPr marL="0" indent="0">
              <a:buNone/>
            </a:pPr>
            <a:r>
              <a:rPr lang="en-US" b="1" baseline="30000" dirty="0"/>
              <a:t>14 </a:t>
            </a:r>
            <a:r>
              <a:rPr lang="en-US" dirty="0"/>
              <a:t>Then we will </a:t>
            </a:r>
            <a:r>
              <a:rPr lang="en-US" u="sng" dirty="0"/>
              <a:t>no longer be infants, tossed back and forth</a:t>
            </a:r>
            <a:r>
              <a:rPr lang="en-US" dirty="0"/>
              <a:t> by the waves, and blown here and there by every wind of teaching and by the cunning and craftiness of people in their deceitful scheming. </a:t>
            </a:r>
            <a:r>
              <a:rPr lang="en-US" b="1" baseline="30000" dirty="0"/>
              <a:t>15 </a:t>
            </a:r>
            <a:r>
              <a:rPr lang="en-US" dirty="0"/>
              <a:t>Instead, </a:t>
            </a:r>
            <a:r>
              <a:rPr lang="en-US" u="sng" dirty="0"/>
              <a:t>speaking the truth in love</a:t>
            </a:r>
            <a:r>
              <a:rPr lang="en-US" dirty="0"/>
              <a:t>, we will grow to become in every respect the </a:t>
            </a:r>
            <a:r>
              <a:rPr lang="en-US" u="sng" dirty="0"/>
              <a:t>mature</a:t>
            </a:r>
            <a:r>
              <a:rPr lang="en-US" dirty="0"/>
              <a:t> body of him who is the head, that is, Christ. </a:t>
            </a:r>
            <a:r>
              <a:rPr lang="en-US" b="1" baseline="30000" dirty="0"/>
              <a:t>16 </a:t>
            </a:r>
            <a:r>
              <a:rPr lang="en-US" dirty="0"/>
              <a:t>From him the whole body, joined and held together by every supporting ligament, grows and </a:t>
            </a:r>
            <a:r>
              <a:rPr lang="en-US" u="sng" dirty="0"/>
              <a:t>builds itself up in love</a:t>
            </a:r>
            <a:r>
              <a:rPr lang="en-US" dirty="0"/>
              <a:t>, as each part does its work.</a:t>
            </a:r>
          </a:p>
        </p:txBody>
      </p:sp>
      <p:sp>
        <p:nvSpPr>
          <p:cNvPr id="6" name="Title 1">
            <a:extLst>
              <a:ext uri="{FF2B5EF4-FFF2-40B4-BE49-F238E27FC236}">
                <a16:creationId xmlns:a16="http://schemas.microsoft.com/office/drawing/2014/main" xmlns="" id="{231756AC-4FE2-4934-8BBB-19317EC0552E}"/>
              </a:ext>
            </a:extLst>
          </p:cNvPr>
          <p:cNvSpPr txBox="1">
            <a:spLocks/>
          </p:cNvSpPr>
          <p:nvPr/>
        </p:nvSpPr>
        <p:spPr>
          <a:xfrm>
            <a:off x="1712120" y="621171"/>
            <a:ext cx="9343850"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Ephesians 4 </a:t>
            </a:r>
          </a:p>
        </p:txBody>
      </p:sp>
      <p:sp>
        <p:nvSpPr>
          <p:cNvPr id="4" name="Rectangle: Rounded Corners 3">
            <a:extLst>
              <a:ext uri="{FF2B5EF4-FFF2-40B4-BE49-F238E27FC236}">
                <a16:creationId xmlns:a16="http://schemas.microsoft.com/office/drawing/2014/main" xmlns="" id="{DF24C7CF-704E-477F-B77E-19457CC428EF}"/>
              </a:ext>
            </a:extLst>
          </p:cNvPr>
          <p:cNvSpPr/>
          <p:nvPr/>
        </p:nvSpPr>
        <p:spPr>
          <a:xfrm>
            <a:off x="14270182" y="3313118"/>
            <a:ext cx="2019682" cy="9405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400" dirty="0">
                <a:solidFill>
                  <a:schemeClr val="tx1"/>
                </a:solidFill>
                <a:latin typeface="system-ui"/>
              </a:rPr>
              <a:t>IF</a:t>
            </a:r>
            <a:endParaRPr lang="en-GB" sz="4400" dirty="0">
              <a:solidFill>
                <a:schemeClr val="tx1"/>
              </a:solidFill>
            </a:endParaRPr>
          </a:p>
        </p:txBody>
      </p:sp>
      <p:sp>
        <p:nvSpPr>
          <p:cNvPr id="5" name="Rectangle: Rounded Corners 4">
            <a:extLst>
              <a:ext uri="{FF2B5EF4-FFF2-40B4-BE49-F238E27FC236}">
                <a16:creationId xmlns:a16="http://schemas.microsoft.com/office/drawing/2014/main" xmlns="" id="{63A2D114-8DA2-4C13-92C5-BDD4044C9B42}"/>
              </a:ext>
            </a:extLst>
          </p:cNvPr>
          <p:cNvSpPr/>
          <p:nvPr/>
        </p:nvSpPr>
        <p:spPr>
          <a:xfrm>
            <a:off x="14270182" y="5563133"/>
            <a:ext cx="2019682" cy="9405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400" dirty="0">
                <a:solidFill>
                  <a:schemeClr val="tx1"/>
                </a:solidFill>
                <a:latin typeface="system-ui"/>
              </a:rPr>
              <a:t>THEN</a:t>
            </a:r>
            <a:endParaRPr lang="en-GB" sz="4400" dirty="0">
              <a:solidFill>
                <a:schemeClr val="tx1"/>
              </a:solidFill>
            </a:endParaRPr>
          </a:p>
        </p:txBody>
      </p:sp>
      <p:sp>
        <p:nvSpPr>
          <p:cNvPr id="2" name="Arrow: Down 1">
            <a:extLst>
              <a:ext uri="{FF2B5EF4-FFF2-40B4-BE49-F238E27FC236}">
                <a16:creationId xmlns:a16="http://schemas.microsoft.com/office/drawing/2014/main" xmlns="" id="{4D6032E8-211A-495B-AD36-35777D92138E}"/>
              </a:ext>
            </a:extLst>
          </p:cNvPr>
          <p:cNvSpPr/>
          <p:nvPr/>
        </p:nvSpPr>
        <p:spPr>
          <a:xfrm>
            <a:off x="14892096" y="4438126"/>
            <a:ext cx="775854" cy="940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8" name="Right Brace 7">
            <a:extLst>
              <a:ext uri="{FF2B5EF4-FFF2-40B4-BE49-F238E27FC236}">
                <a16:creationId xmlns:a16="http://schemas.microsoft.com/office/drawing/2014/main" xmlns="" id="{5D50E50B-E6CB-49FA-8964-FDB53DE89210}"/>
              </a:ext>
            </a:extLst>
          </p:cNvPr>
          <p:cNvSpPr/>
          <p:nvPr/>
        </p:nvSpPr>
        <p:spPr>
          <a:xfrm>
            <a:off x="13300363" y="3103418"/>
            <a:ext cx="775854" cy="6539346"/>
          </a:xfrm>
          <a:prstGeom prst="rightBrace">
            <a:avLst>
              <a:gd name="adj1" fmla="val 52426"/>
              <a:gd name="adj2" fmla="val 46610"/>
            </a:avLst>
          </a:prstGeom>
          <a:ln w="57150"/>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9" name="Content Placeholder 2">
            <a:extLst>
              <a:ext uri="{FF2B5EF4-FFF2-40B4-BE49-F238E27FC236}">
                <a16:creationId xmlns:a16="http://schemas.microsoft.com/office/drawing/2014/main" xmlns="" id="{78A36FD9-9E5B-41A5-8897-268A6B9BA538}"/>
              </a:ext>
            </a:extLst>
          </p:cNvPr>
          <p:cNvSpPr txBox="1">
            <a:spLocks/>
          </p:cNvSpPr>
          <p:nvPr/>
        </p:nvSpPr>
        <p:spPr>
          <a:xfrm>
            <a:off x="1712123" y="2839029"/>
            <a:ext cx="11868413" cy="7025943"/>
          </a:xfrm>
          <a:prstGeom prst="rect">
            <a:avLst/>
          </a:prstGeom>
        </p:spPr>
        <p:txBody>
          <a:bodyPr vert="horz" lIns="91440" tIns="45720" rIns="91440" bIns="45720" rtlCol="0">
            <a:normAutofit/>
          </a:bodyPr>
          <a:lstStyle>
            <a:lvl1pPr marL="342900" indent="-342900" algn="l" defTabSz="1371600" rtl="0" eaLnBrk="1" latinLnBrk="0" hangingPunct="1">
              <a:lnSpc>
                <a:spcPct val="120000"/>
              </a:lnSpc>
              <a:spcBef>
                <a:spcPts val="1500"/>
              </a:spcBef>
              <a:buSzPct val="125000"/>
              <a:buFont typeface="Arial" panose="020B0604020202020204" pitchFamily="34" charset="0"/>
              <a:buChar char="•"/>
              <a:defRPr sz="4400" kern="1200">
                <a:solidFill>
                  <a:schemeClr val="tx1"/>
                </a:solidFill>
                <a:latin typeface="+mn-lt"/>
                <a:ea typeface="+mn-ea"/>
                <a:cs typeface="+mn-cs"/>
              </a:defRPr>
            </a:lvl1pPr>
            <a:lvl2pPr marL="1028700" indent="-342900" algn="l" defTabSz="1371600" rtl="0" eaLnBrk="1" latinLnBrk="0" hangingPunct="1">
              <a:lnSpc>
                <a:spcPct val="120000"/>
              </a:lnSpc>
              <a:spcBef>
                <a:spcPts val="750"/>
              </a:spcBef>
              <a:buSzPct val="125000"/>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120000"/>
              </a:lnSpc>
              <a:spcBef>
                <a:spcPts val="750"/>
              </a:spcBef>
              <a:buSzPct val="125000"/>
              <a:buFont typeface="Arial" panose="020B0604020202020204" pitchFamily="34" charset="0"/>
              <a:buChar char="•"/>
              <a:defRPr sz="3200" kern="1200">
                <a:solidFill>
                  <a:schemeClr val="tx1"/>
                </a:solidFill>
                <a:latin typeface="+mn-lt"/>
                <a:ea typeface="+mn-ea"/>
                <a:cs typeface="+mn-cs"/>
              </a:defRPr>
            </a:lvl3pPr>
            <a:lvl4pPr marL="2400300" indent="-342900" algn="l" defTabSz="1371600" rtl="0" eaLnBrk="1" latinLnBrk="0" hangingPunct="1">
              <a:lnSpc>
                <a:spcPct val="120000"/>
              </a:lnSpc>
              <a:spcBef>
                <a:spcPts val="750"/>
              </a:spcBef>
              <a:buSzPct val="125000"/>
              <a:buFont typeface="Arial" panose="020B0604020202020204" pitchFamily="34" charset="0"/>
              <a:buChar char="•"/>
              <a:defRPr sz="3200" kern="1200">
                <a:solidFill>
                  <a:schemeClr val="tx1"/>
                </a:solidFill>
                <a:latin typeface="+mn-lt"/>
                <a:ea typeface="+mn-ea"/>
                <a:cs typeface="+mn-cs"/>
              </a:defRPr>
            </a:lvl4pPr>
            <a:lvl5pPr marL="3086100" indent="-342900" algn="l" defTabSz="1371600" rtl="0" eaLnBrk="1" latinLnBrk="0" hangingPunct="1">
              <a:lnSpc>
                <a:spcPct val="120000"/>
              </a:lnSpc>
              <a:spcBef>
                <a:spcPts val="750"/>
              </a:spcBef>
              <a:buSzPct val="125000"/>
              <a:buFont typeface="Arial" panose="020B0604020202020204" pitchFamily="34" charset="0"/>
              <a:buChar char="•"/>
              <a:defRPr sz="3200" kern="1200">
                <a:solidFill>
                  <a:schemeClr val="tx1"/>
                </a:solidFill>
                <a:latin typeface="+mn-lt"/>
                <a:ea typeface="+mn-ea"/>
                <a:cs typeface="+mn-cs"/>
              </a:defRPr>
            </a:lvl5pPr>
            <a:lvl6pPr marL="3771900" indent="-342900" algn="l" defTabSz="1371600" rtl="0" eaLnBrk="1" latinLnBrk="0" hangingPunct="1">
              <a:lnSpc>
                <a:spcPct val="120000"/>
              </a:lnSpc>
              <a:spcBef>
                <a:spcPts val="750"/>
              </a:spcBef>
              <a:buSzPct val="125000"/>
              <a:buFont typeface="Arial" panose="020B0604020202020204" pitchFamily="34" charset="0"/>
              <a:buChar char="•"/>
              <a:defRPr sz="2100" kern="1200">
                <a:solidFill>
                  <a:schemeClr val="tx1"/>
                </a:solidFill>
                <a:latin typeface="+mn-lt"/>
                <a:ea typeface="+mn-ea"/>
                <a:cs typeface="+mn-cs"/>
              </a:defRPr>
            </a:lvl6pPr>
            <a:lvl7pPr marL="4457700" indent="-342900" algn="l" defTabSz="1371600" rtl="0" eaLnBrk="1" latinLnBrk="0" hangingPunct="1">
              <a:lnSpc>
                <a:spcPct val="120000"/>
              </a:lnSpc>
              <a:spcBef>
                <a:spcPts val="750"/>
              </a:spcBef>
              <a:buSzPct val="125000"/>
              <a:buFont typeface="Arial" panose="020B0604020202020204" pitchFamily="34" charset="0"/>
              <a:buChar char="•"/>
              <a:defRPr sz="2100" kern="1200">
                <a:solidFill>
                  <a:schemeClr val="tx1"/>
                </a:solidFill>
                <a:latin typeface="+mn-lt"/>
                <a:ea typeface="+mn-ea"/>
                <a:cs typeface="+mn-cs"/>
              </a:defRPr>
            </a:lvl7pPr>
            <a:lvl8pPr marL="5143500" indent="-342900" algn="l" defTabSz="1371600" rtl="0" eaLnBrk="1" latinLnBrk="0" hangingPunct="1">
              <a:lnSpc>
                <a:spcPct val="120000"/>
              </a:lnSpc>
              <a:spcBef>
                <a:spcPts val="750"/>
              </a:spcBef>
              <a:buSzPct val="125000"/>
              <a:buFont typeface="Arial" panose="020B0604020202020204" pitchFamily="34" charset="0"/>
              <a:buChar char="•"/>
              <a:defRPr sz="2100" kern="1200">
                <a:solidFill>
                  <a:schemeClr val="tx1"/>
                </a:solidFill>
                <a:latin typeface="+mn-lt"/>
                <a:ea typeface="+mn-ea"/>
                <a:cs typeface="+mn-cs"/>
              </a:defRPr>
            </a:lvl8pPr>
            <a:lvl9pPr marL="5829300" indent="-342900" algn="l" defTabSz="1371600" rtl="0" eaLnBrk="1" latinLnBrk="0" hangingPunct="1">
              <a:lnSpc>
                <a:spcPct val="120000"/>
              </a:lnSpc>
              <a:spcBef>
                <a:spcPts val="750"/>
              </a:spcBef>
              <a:buSzPct val="125000"/>
              <a:buFont typeface="Arial" panose="020B0604020202020204" pitchFamily="34" charset="0"/>
              <a:buChar char="•"/>
              <a:defRPr sz="2100" kern="1200">
                <a:solidFill>
                  <a:schemeClr val="tx1"/>
                </a:solidFill>
                <a:latin typeface="+mn-lt"/>
                <a:ea typeface="+mn-ea"/>
                <a:cs typeface="+mn-cs"/>
              </a:defRPr>
            </a:lvl9pPr>
          </a:lstStyle>
          <a:p>
            <a:pPr marL="0" indent="0">
              <a:buFont typeface="Arial" panose="020B0604020202020204" pitchFamily="34" charset="0"/>
              <a:buNone/>
            </a:pPr>
            <a:r>
              <a:rPr lang="en-US" b="1" baseline="30000"/>
              <a:t>11 </a:t>
            </a:r>
            <a:r>
              <a:rPr lang="en-US"/>
              <a:t>So Christ himself gave the apostles, the prophets, the evangelists, the pastors and teachers, </a:t>
            </a:r>
            <a:r>
              <a:rPr lang="en-US" b="1" baseline="30000"/>
              <a:t>12 </a:t>
            </a:r>
            <a:r>
              <a:rPr lang="en-US"/>
              <a:t>to equip his people for works of service, so that the body of Christ may be built up </a:t>
            </a:r>
            <a:r>
              <a:rPr lang="en-US" b="1" baseline="30000"/>
              <a:t>13 </a:t>
            </a:r>
            <a:r>
              <a:rPr lang="en-US"/>
              <a:t>until we all reach unity in the faith and in the knowledge of the Son of God and become mature, attaining to the whole measure of the fullness of Christ.</a:t>
            </a:r>
            <a:endParaRPr lang="en-US" dirty="0"/>
          </a:p>
        </p:txBody>
      </p:sp>
    </p:spTree>
    <p:extLst>
      <p:ext uri="{BB962C8B-B14F-4D97-AF65-F5344CB8AC3E}">
        <p14:creationId xmlns:p14="http://schemas.microsoft.com/office/powerpoint/2010/main" val="4101395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3">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3">
                                            <p:txEl>
                                              <p:pRg st="0" end="0"/>
                                            </p:txEl>
                                          </p:spTgt>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8"/>
                                        </p:tgtEl>
                                        <p:attrNameLst>
                                          <p:attrName>ppt_x</p:attrName>
                                        </p:attrNameLst>
                                      </p:cBhvr>
                                      <p:tavLst>
                                        <p:tav tm="0">
                                          <p:val>
                                            <p:strVal val="ppt_x"/>
                                          </p:val>
                                        </p:tav>
                                        <p:tav tm="100000">
                                          <p:val>
                                            <p:strVal val="ppt_x"/>
                                          </p:val>
                                        </p:tav>
                                      </p:tavLst>
                                    </p:anim>
                                    <p:anim calcmode="lin" valueType="num">
                                      <p:cBhvr additive="base">
                                        <p:cTn id="11" dur="500"/>
                                        <p:tgtEl>
                                          <p:spTgt spid="8"/>
                                        </p:tgtEl>
                                        <p:attrNameLst>
                                          <p:attrName>ppt_y</p:attrName>
                                        </p:attrNameLst>
                                      </p:cBhvr>
                                      <p:tavLst>
                                        <p:tav tm="0">
                                          <p:val>
                                            <p:strVal val="ppt_y"/>
                                          </p:val>
                                        </p:tav>
                                        <p:tav tm="100000">
                                          <p:val>
                                            <p:strVal val="1+ppt_h/2"/>
                                          </p:val>
                                        </p:tav>
                                      </p:tavLst>
                                    </p:anim>
                                    <p:set>
                                      <p:cBhvr>
                                        <p:cTn id="12" dur="1" fill="hold">
                                          <p:stCondLst>
                                            <p:cond delay="499"/>
                                          </p:stCondLst>
                                        </p:cTn>
                                        <p:tgtEl>
                                          <p:spTgt spid="8"/>
                                        </p:tgtEl>
                                        <p:attrNameLst>
                                          <p:attrName>style.visibility</p:attrName>
                                        </p:attrNameLst>
                                      </p:cBhvr>
                                      <p:to>
                                        <p:strVal val="hidden"/>
                                      </p:to>
                                    </p:set>
                                  </p:childTnLst>
                                </p:cTn>
                              </p:par>
                              <p:par>
                                <p:cTn id="13" presetID="2" presetClass="entr" presetSubtype="1" fill="hold" grpId="0" nodeType="with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 calcmode="lin" valueType="num">
                                      <p:cBhvr additive="base">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0" y="2839026"/>
            <a:ext cx="11868413" cy="7025943"/>
          </a:xfrm>
        </p:spPr>
        <p:txBody>
          <a:bodyPr>
            <a:normAutofit/>
          </a:bodyPr>
          <a:lstStyle/>
          <a:p>
            <a:pPr marL="0" indent="0">
              <a:buNone/>
            </a:pPr>
            <a:r>
              <a:rPr lang="en-US" b="1" baseline="30000" dirty="0"/>
              <a:t>11 </a:t>
            </a:r>
            <a:r>
              <a:rPr lang="en-US" dirty="0"/>
              <a:t>So Christ himself gave the apostles, the prophets, the evangelists, the pastors and teachers, </a:t>
            </a:r>
            <a:r>
              <a:rPr lang="en-US" b="1" baseline="30000" dirty="0"/>
              <a:t>12 </a:t>
            </a:r>
            <a:r>
              <a:rPr lang="en-US" dirty="0"/>
              <a:t>to equip his people for works of service, so that the body of Christ may be built up </a:t>
            </a:r>
            <a:r>
              <a:rPr lang="en-US" b="1" baseline="30000" dirty="0"/>
              <a:t>13 </a:t>
            </a:r>
            <a:r>
              <a:rPr lang="en-US" u="sng" dirty="0"/>
              <a:t>until</a:t>
            </a:r>
            <a:r>
              <a:rPr lang="en-US" dirty="0"/>
              <a:t> we all reach unity in the faith and in the knowledge of the Son of God and become mature, attaining to the whole measure of the fullness of Christ.</a:t>
            </a:r>
          </a:p>
        </p:txBody>
      </p:sp>
      <p:sp>
        <p:nvSpPr>
          <p:cNvPr id="6" name="Title 1">
            <a:extLst>
              <a:ext uri="{FF2B5EF4-FFF2-40B4-BE49-F238E27FC236}">
                <a16:creationId xmlns:a16="http://schemas.microsoft.com/office/drawing/2014/main" xmlns="" id="{231756AC-4FE2-4934-8BBB-19317EC0552E}"/>
              </a:ext>
            </a:extLst>
          </p:cNvPr>
          <p:cNvSpPr txBox="1">
            <a:spLocks/>
          </p:cNvSpPr>
          <p:nvPr/>
        </p:nvSpPr>
        <p:spPr>
          <a:xfrm>
            <a:off x="1712120" y="621171"/>
            <a:ext cx="9343850"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Ephesians 4 </a:t>
            </a:r>
          </a:p>
        </p:txBody>
      </p:sp>
      <p:sp>
        <p:nvSpPr>
          <p:cNvPr id="4" name="Rectangle: Rounded Corners 3">
            <a:extLst>
              <a:ext uri="{FF2B5EF4-FFF2-40B4-BE49-F238E27FC236}">
                <a16:creationId xmlns:a16="http://schemas.microsoft.com/office/drawing/2014/main" xmlns="" id="{1A7E9C6E-0296-4E89-A9B0-E6D9CB9F4F3D}"/>
              </a:ext>
            </a:extLst>
          </p:cNvPr>
          <p:cNvSpPr/>
          <p:nvPr/>
        </p:nvSpPr>
        <p:spPr>
          <a:xfrm>
            <a:off x="14270182" y="3313118"/>
            <a:ext cx="2019682" cy="9405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400" dirty="0">
                <a:solidFill>
                  <a:schemeClr val="tx1"/>
                </a:solidFill>
                <a:latin typeface="system-ui"/>
              </a:rPr>
              <a:t>IF</a:t>
            </a:r>
            <a:endParaRPr lang="en-GB" sz="4400" dirty="0">
              <a:solidFill>
                <a:schemeClr val="tx1"/>
              </a:solidFill>
            </a:endParaRPr>
          </a:p>
        </p:txBody>
      </p:sp>
      <p:sp>
        <p:nvSpPr>
          <p:cNvPr id="5" name="Rectangle: Rounded Corners 4">
            <a:extLst>
              <a:ext uri="{FF2B5EF4-FFF2-40B4-BE49-F238E27FC236}">
                <a16:creationId xmlns:a16="http://schemas.microsoft.com/office/drawing/2014/main" xmlns="" id="{65F5AB90-D556-45C6-B46C-0A83BB2DC9C2}"/>
              </a:ext>
            </a:extLst>
          </p:cNvPr>
          <p:cNvSpPr/>
          <p:nvPr/>
        </p:nvSpPr>
        <p:spPr>
          <a:xfrm>
            <a:off x="14270182" y="5563133"/>
            <a:ext cx="2019682" cy="9405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400" dirty="0">
                <a:solidFill>
                  <a:schemeClr val="tx1"/>
                </a:solidFill>
                <a:latin typeface="system-ui"/>
              </a:rPr>
              <a:t>THEN</a:t>
            </a:r>
            <a:endParaRPr lang="en-GB" sz="4400" dirty="0">
              <a:solidFill>
                <a:schemeClr val="tx1"/>
              </a:solidFill>
            </a:endParaRPr>
          </a:p>
        </p:txBody>
      </p:sp>
      <p:sp>
        <p:nvSpPr>
          <p:cNvPr id="7" name="Arrow: Down 6">
            <a:extLst>
              <a:ext uri="{FF2B5EF4-FFF2-40B4-BE49-F238E27FC236}">
                <a16:creationId xmlns:a16="http://schemas.microsoft.com/office/drawing/2014/main" xmlns="" id="{569DCFB7-DE91-4E41-96E9-13EC8B55B4E4}"/>
              </a:ext>
            </a:extLst>
          </p:cNvPr>
          <p:cNvSpPr/>
          <p:nvPr/>
        </p:nvSpPr>
        <p:spPr>
          <a:xfrm>
            <a:off x="14892096" y="4438126"/>
            <a:ext cx="775854" cy="940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2" name="Arrow: Right 1">
            <a:extLst>
              <a:ext uri="{FF2B5EF4-FFF2-40B4-BE49-F238E27FC236}">
                <a16:creationId xmlns:a16="http://schemas.microsoft.com/office/drawing/2014/main" xmlns="" id="{8BF13A96-ED5F-4D62-870D-D4F9964FC9D4}"/>
              </a:ext>
            </a:extLst>
          </p:cNvPr>
          <p:cNvSpPr/>
          <p:nvPr/>
        </p:nvSpPr>
        <p:spPr>
          <a:xfrm rot="20596324">
            <a:off x="13334997" y="6275032"/>
            <a:ext cx="7620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Brace 7">
            <a:extLst>
              <a:ext uri="{FF2B5EF4-FFF2-40B4-BE49-F238E27FC236}">
                <a16:creationId xmlns:a16="http://schemas.microsoft.com/office/drawing/2014/main" xmlns="" id="{8F5D76C3-172C-4DCF-98C7-3336D8A6AB48}"/>
              </a:ext>
            </a:extLst>
          </p:cNvPr>
          <p:cNvSpPr/>
          <p:nvPr/>
        </p:nvSpPr>
        <p:spPr>
          <a:xfrm>
            <a:off x="13300363" y="3103418"/>
            <a:ext cx="775854" cy="2620049"/>
          </a:xfrm>
          <a:prstGeom prst="rightBrace">
            <a:avLst>
              <a:gd name="adj1" fmla="val 52426"/>
              <a:gd name="adj2" fmla="val 26575"/>
            </a:avLst>
          </a:prstGeom>
          <a:ln w="57150"/>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442896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0" y="2839026"/>
            <a:ext cx="11868413" cy="7025943"/>
          </a:xfrm>
        </p:spPr>
        <p:txBody>
          <a:bodyPr>
            <a:normAutofit/>
          </a:bodyPr>
          <a:lstStyle/>
          <a:p>
            <a:pPr marL="0" indent="0">
              <a:buNone/>
            </a:pPr>
            <a:r>
              <a:rPr lang="en-US" b="1" baseline="30000" dirty="0"/>
              <a:t>11 </a:t>
            </a:r>
            <a:r>
              <a:rPr lang="en-US" dirty="0"/>
              <a:t>So Christ himself gave the apostles, the prophets, the evangelists, the pastors and teachers, </a:t>
            </a:r>
            <a:r>
              <a:rPr lang="en-US" b="1" baseline="30000" dirty="0"/>
              <a:t>12 </a:t>
            </a:r>
            <a:r>
              <a:rPr lang="en-US" dirty="0"/>
              <a:t>to equip his people for works of service, so that the body of Christ may be built up </a:t>
            </a:r>
            <a:r>
              <a:rPr lang="en-US" b="1" baseline="30000" dirty="0">
                <a:solidFill>
                  <a:schemeClr val="tx1">
                    <a:lumMod val="50000"/>
                  </a:schemeClr>
                </a:solidFill>
              </a:rPr>
              <a:t>13 </a:t>
            </a:r>
            <a:r>
              <a:rPr lang="en-US" u="sng" dirty="0">
                <a:solidFill>
                  <a:schemeClr val="tx1">
                    <a:lumMod val="50000"/>
                  </a:schemeClr>
                </a:solidFill>
              </a:rPr>
              <a:t>until</a:t>
            </a:r>
            <a:r>
              <a:rPr lang="en-US" dirty="0">
                <a:solidFill>
                  <a:schemeClr val="tx1">
                    <a:lumMod val="50000"/>
                  </a:schemeClr>
                </a:solidFill>
              </a:rPr>
              <a:t> we all reach unity in the faith and in the knowledge of the Son of God and become mature, attaining to the whole measure of the fullness of Christ.</a:t>
            </a:r>
          </a:p>
        </p:txBody>
      </p:sp>
      <p:sp>
        <p:nvSpPr>
          <p:cNvPr id="6" name="Title 1">
            <a:extLst>
              <a:ext uri="{FF2B5EF4-FFF2-40B4-BE49-F238E27FC236}">
                <a16:creationId xmlns:a16="http://schemas.microsoft.com/office/drawing/2014/main" xmlns="" id="{231756AC-4FE2-4934-8BBB-19317EC0552E}"/>
              </a:ext>
            </a:extLst>
          </p:cNvPr>
          <p:cNvSpPr txBox="1">
            <a:spLocks/>
          </p:cNvSpPr>
          <p:nvPr/>
        </p:nvSpPr>
        <p:spPr>
          <a:xfrm>
            <a:off x="1712120" y="621171"/>
            <a:ext cx="9343850"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Ephesians 4 </a:t>
            </a:r>
          </a:p>
        </p:txBody>
      </p:sp>
      <p:sp>
        <p:nvSpPr>
          <p:cNvPr id="4" name="Rectangle: Rounded Corners 3">
            <a:extLst>
              <a:ext uri="{FF2B5EF4-FFF2-40B4-BE49-F238E27FC236}">
                <a16:creationId xmlns:a16="http://schemas.microsoft.com/office/drawing/2014/main" xmlns="" id="{1A7E9C6E-0296-4E89-A9B0-E6D9CB9F4F3D}"/>
              </a:ext>
            </a:extLst>
          </p:cNvPr>
          <p:cNvSpPr/>
          <p:nvPr/>
        </p:nvSpPr>
        <p:spPr>
          <a:xfrm>
            <a:off x="14270182" y="3313118"/>
            <a:ext cx="2019682" cy="9405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400" dirty="0">
                <a:solidFill>
                  <a:schemeClr val="tx1"/>
                </a:solidFill>
                <a:latin typeface="system-ui"/>
              </a:rPr>
              <a:t>IF</a:t>
            </a:r>
            <a:endParaRPr lang="en-GB" sz="4400" dirty="0">
              <a:solidFill>
                <a:schemeClr val="tx1"/>
              </a:solidFill>
            </a:endParaRPr>
          </a:p>
        </p:txBody>
      </p:sp>
      <p:sp>
        <p:nvSpPr>
          <p:cNvPr id="5" name="Rectangle: Rounded Corners 4">
            <a:extLst>
              <a:ext uri="{FF2B5EF4-FFF2-40B4-BE49-F238E27FC236}">
                <a16:creationId xmlns:a16="http://schemas.microsoft.com/office/drawing/2014/main" xmlns="" id="{65F5AB90-D556-45C6-B46C-0A83BB2DC9C2}"/>
              </a:ext>
            </a:extLst>
          </p:cNvPr>
          <p:cNvSpPr/>
          <p:nvPr/>
        </p:nvSpPr>
        <p:spPr>
          <a:xfrm>
            <a:off x="14270182" y="5563133"/>
            <a:ext cx="2019682" cy="9405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400" dirty="0">
                <a:solidFill>
                  <a:schemeClr val="tx1"/>
                </a:solidFill>
                <a:latin typeface="system-ui"/>
              </a:rPr>
              <a:t>THEN</a:t>
            </a:r>
            <a:endParaRPr lang="en-GB" sz="4400" dirty="0">
              <a:solidFill>
                <a:schemeClr val="tx1"/>
              </a:solidFill>
            </a:endParaRPr>
          </a:p>
        </p:txBody>
      </p:sp>
      <p:sp>
        <p:nvSpPr>
          <p:cNvPr id="7" name="Arrow: Down 6">
            <a:extLst>
              <a:ext uri="{FF2B5EF4-FFF2-40B4-BE49-F238E27FC236}">
                <a16:creationId xmlns:a16="http://schemas.microsoft.com/office/drawing/2014/main" xmlns="" id="{569DCFB7-DE91-4E41-96E9-13EC8B55B4E4}"/>
              </a:ext>
            </a:extLst>
          </p:cNvPr>
          <p:cNvSpPr/>
          <p:nvPr/>
        </p:nvSpPr>
        <p:spPr>
          <a:xfrm>
            <a:off x="14892096" y="4438126"/>
            <a:ext cx="775854" cy="940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2" name="Arrow: Right 1">
            <a:extLst>
              <a:ext uri="{FF2B5EF4-FFF2-40B4-BE49-F238E27FC236}">
                <a16:creationId xmlns:a16="http://schemas.microsoft.com/office/drawing/2014/main" xmlns="" id="{8BF13A96-ED5F-4D62-870D-D4F9964FC9D4}"/>
              </a:ext>
            </a:extLst>
          </p:cNvPr>
          <p:cNvSpPr/>
          <p:nvPr/>
        </p:nvSpPr>
        <p:spPr>
          <a:xfrm rot="20596324">
            <a:off x="13334997" y="6275032"/>
            <a:ext cx="7620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Brace 7">
            <a:extLst>
              <a:ext uri="{FF2B5EF4-FFF2-40B4-BE49-F238E27FC236}">
                <a16:creationId xmlns:a16="http://schemas.microsoft.com/office/drawing/2014/main" xmlns="" id="{8F5D76C3-172C-4DCF-98C7-3336D8A6AB48}"/>
              </a:ext>
            </a:extLst>
          </p:cNvPr>
          <p:cNvSpPr/>
          <p:nvPr/>
        </p:nvSpPr>
        <p:spPr>
          <a:xfrm>
            <a:off x="13300363" y="3103418"/>
            <a:ext cx="775854" cy="2620049"/>
          </a:xfrm>
          <a:prstGeom prst="rightBrace">
            <a:avLst>
              <a:gd name="adj1" fmla="val 52426"/>
              <a:gd name="adj2" fmla="val 26575"/>
            </a:avLst>
          </a:prstGeom>
          <a:ln w="57150"/>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9" name="Arrow: Right 8">
            <a:extLst>
              <a:ext uri="{FF2B5EF4-FFF2-40B4-BE49-F238E27FC236}">
                <a16:creationId xmlns:a16="http://schemas.microsoft.com/office/drawing/2014/main" xmlns="" id="{64548F34-FCCD-4A18-A14C-DBE7DA67A1FE}"/>
              </a:ext>
            </a:extLst>
          </p:cNvPr>
          <p:cNvSpPr/>
          <p:nvPr/>
        </p:nvSpPr>
        <p:spPr>
          <a:xfrm rot="16200000">
            <a:off x="14511096" y="2519010"/>
            <a:ext cx="7620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561803C7-CD60-46CE-93BF-9A4511CF7C6A}"/>
              </a:ext>
            </a:extLst>
          </p:cNvPr>
          <p:cNvSpPr/>
          <p:nvPr/>
        </p:nvSpPr>
        <p:spPr>
          <a:xfrm>
            <a:off x="12005731" y="1300731"/>
            <a:ext cx="5797356" cy="91746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t>EVERY-MEMBER MINISTRY</a:t>
            </a:r>
          </a:p>
        </p:txBody>
      </p:sp>
      <p:sp>
        <p:nvSpPr>
          <p:cNvPr id="11" name="Rectangle 10">
            <a:extLst>
              <a:ext uri="{FF2B5EF4-FFF2-40B4-BE49-F238E27FC236}">
                <a16:creationId xmlns:a16="http://schemas.microsoft.com/office/drawing/2014/main" xmlns="" id="{5A766CBA-382A-4DB9-9516-59599AEC430A}"/>
              </a:ext>
            </a:extLst>
          </p:cNvPr>
          <p:cNvSpPr/>
          <p:nvPr/>
        </p:nvSpPr>
        <p:spPr>
          <a:xfrm>
            <a:off x="2827865" y="8750408"/>
            <a:ext cx="13106402" cy="91746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t>When we all do our part, the results are amazing.</a:t>
            </a:r>
          </a:p>
        </p:txBody>
      </p:sp>
      <p:sp>
        <p:nvSpPr>
          <p:cNvPr id="12" name="Rectangle: Rounded Corners 11">
            <a:extLst>
              <a:ext uri="{FF2B5EF4-FFF2-40B4-BE49-F238E27FC236}">
                <a16:creationId xmlns:a16="http://schemas.microsoft.com/office/drawing/2014/main" xmlns="" id="{3F41F174-0B56-44D2-A76B-2844D2936D02}"/>
              </a:ext>
            </a:extLst>
          </p:cNvPr>
          <p:cNvSpPr/>
          <p:nvPr/>
        </p:nvSpPr>
        <p:spPr>
          <a:xfrm>
            <a:off x="8127999" y="2963333"/>
            <a:ext cx="1930401" cy="64654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xmlns="" id="{EFB514DB-4292-4EA6-BDD2-90576F0352EB}"/>
              </a:ext>
            </a:extLst>
          </p:cNvPr>
          <p:cNvSpPr/>
          <p:nvPr/>
        </p:nvSpPr>
        <p:spPr>
          <a:xfrm>
            <a:off x="1745987" y="3843867"/>
            <a:ext cx="2047090" cy="64654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xmlns="" id="{D5504D4C-CBEF-4D9E-A5F2-8DFEE862533D}"/>
              </a:ext>
            </a:extLst>
          </p:cNvPr>
          <p:cNvSpPr/>
          <p:nvPr/>
        </p:nvSpPr>
        <p:spPr>
          <a:xfrm>
            <a:off x="4743183" y="3843865"/>
            <a:ext cx="2588949" cy="64654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xmlns="" id="{2CB8F800-557C-4014-8E06-6A63A809968A}"/>
              </a:ext>
            </a:extLst>
          </p:cNvPr>
          <p:cNvSpPr/>
          <p:nvPr/>
        </p:nvSpPr>
        <p:spPr>
          <a:xfrm>
            <a:off x="8234528" y="3843865"/>
            <a:ext cx="4871870" cy="64654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xmlns="" id="{459F78CA-E54E-4DBC-8D40-5DDAF4F52EDA}"/>
              </a:ext>
            </a:extLst>
          </p:cNvPr>
          <p:cNvCxnSpPr/>
          <p:nvPr/>
        </p:nvCxnSpPr>
        <p:spPr>
          <a:xfrm>
            <a:off x="2201333" y="5143500"/>
            <a:ext cx="10651067" cy="0"/>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xmlns="" id="{DC6A14B3-B590-4532-AC1E-E6DACE12121E}"/>
              </a:ext>
            </a:extLst>
          </p:cNvPr>
          <p:cNvCxnSpPr>
            <a:cxnSpLocks/>
          </p:cNvCxnSpPr>
          <p:nvPr/>
        </p:nvCxnSpPr>
        <p:spPr>
          <a:xfrm>
            <a:off x="1845733" y="5939366"/>
            <a:ext cx="7603067" cy="0"/>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17" name="Straight Arrow Connector 16">
            <a:extLst>
              <a:ext uri="{FF2B5EF4-FFF2-40B4-BE49-F238E27FC236}">
                <a16:creationId xmlns:a16="http://schemas.microsoft.com/office/drawing/2014/main" xmlns="" id="{0D3393C2-27B2-4CC0-B25D-AF12F07F66AA}"/>
              </a:ext>
            </a:extLst>
          </p:cNvPr>
          <p:cNvCxnSpPr/>
          <p:nvPr/>
        </p:nvCxnSpPr>
        <p:spPr>
          <a:xfrm flipV="1">
            <a:off x="11055970" y="2037347"/>
            <a:ext cx="4488830" cy="2711116"/>
          </a:xfrm>
          <a:prstGeom prst="straightConnector1">
            <a:avLst/>
          </a:prstGeom>
          <a:ln w="762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94313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0" y="2839026"/>
            <a:ext cx="11868413" cy="7025943"/>
          </a:xfrm>
        </p:spPr>
        <p:txBody>
          <a:bodyPr>
            <a:normAutofit/>
          </a:bodyPr>
          <a:lstStyle/>
          <a:p>
            <a:pPr marL="0" indent="0">
              <a:buNone/>
            </a:pPr>
            <a:r>
              <a:rPr lang="en-US" b="1" baseline="30000" dirty="0"/>
              <a:t>11 </a:t>
            </a:r>
            <a:r>
              <a:rPr lang="en-US" dirty="0"/>
              <a:t>So Christ himself gave the apostles, the prophets, the evangelists, the pastors and teachers, </a:t>
            </a:r>
            <a:r>
              <a:rPr lang="en-US" b="1" baseline="30000" dirty="0"/>
              <a:t>12 </a:t>
            </a:r>
            <a:r>
              <a:rPr lang="en-US" dirty="0"/>
              <a:t>to equip his people for works of service, so that the body of Christ may be built up </a:t>
            </a:r>
            <a:r>
              <a:rPr lang="en-US" b="1" baseline="30000" dirty="0"/>
              <a:t>13 </a:t>
            </a:r>
            <a:r>
              <a:rPr lang="en-US" u="sng" dirty="0"/>
              <a:t>until</a:t>
            </a:r>
            <a:r>
              <a:rPr lang="en-US" dirty="0"/>
              <a:t> we all reach unity in the faith and in the knowledge of the Son of God and become mature, attaining to the whole measure of the fullness of Christ.</a:t>
            </a:r>
          </a:p>
        </p:txBody>
      </p:sp>
      <p:sp>
        <p:nvSpPr>
          <p:cNvPr id="6" name="Title 1">
            <a:extLst>
              <a:ext uri="{FF2B5EF4-FFF2-40B4-BE49-F238E27FC236}">
                <a16:creationId xmlns:a16="http://schemas.microsoft.com/office/drawing/2014/main" xmlns="" id="{231756AC-4FE2-4934-8BBB-19317EC0552E}"/>
              </a:ext>
            </a:extLst>
          </p:cNvPr>
          <p:cNvSpPr txBox="1">
            <a:spLocks/>
          </p:cNvSpPr>
          <p:nvPr/>
        </p:nvSpPr>
        <p:spPr>
          <a:xfrm>
            <a:off x="1712120" y="621171"/>
            <a:ext cx="9343850"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Ephesians 4 </a:t>
            </a:r>
          </a:p>
        </p:txBody>
      </p:sp>
      <p:sp>
        <p:nvSpPr>
          <p:cNvPr id="4" name="Rectangle: Rounded Corners 3">
            <a:extLst>
              <a:ext uri="{FF2B5EF4-FFF2-40B4-BE49-F238E27FC236}">
                <a16:creationId xmlns:a16="http://schemas.microsoft.com/office/drawing/2014/main" xmlns="" id="{1A7E9C6E-0296-4E89-A9B0-E6D9CB9F4F3D}"/>
              </a:ext>
            </a:extLst>
          </p:cNvPr>
          <p:cNvSpPr/>
          <p:nvPr/>
        </p:nvSpPr>
        <p:spPr>
          <a:xfrm>
            <a:off x="14270182" y="3313118"/>
            <a:ext cx="2019682" cy="9405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400" dirty="0">
                <a:solidFill>
                  <a:schemeClr val="tx1"/>
                </a:solidFill>
                <a:latin typeface="system-ui"/>
              </a:rPr>
              <a:t>IF</a:t>
            </a:r>
            <a:endParaRPr lang="en-GB" sz="4400" dirty="0">
              <a:solidFill>
                <a:schemeClr val="tx1"/>
              </a:solidFill>
            </a:endParaRPr>
          </a:p>
        </p:txBody>
      </p:sp>
      <p:sp>
        <p:nvSpPr>
          <p:cNvPr id="5" name="Rectangle: Rounded Corners 4">
            <a:extLst>
              <a:ext uri="{FF2B5EF4-FFF2-40B4-BE49-F238E27FC236}">
                <a16:creationId xmlns:a16="http://schemas.microsoft.com/office/drawing/2014/main" xmlns="" id="{65F5AB90-D556-45C6-B46C-0A83BB2DC9C2}"/>
              </a:ext>
            </a:extLst>
          </p:cNvPr>
          <p:cNvSpPr/>
          <p:nvPr/>
        </p:nvSpPr>
        <p:spPr>
          <a:xfrm>
            <a:off x="14270182" y="5563133"/>
            <a:ext cx="2019682" cy="9405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400" dirty="0">
                <a:solidFill>
                  <a:schemeClr val="tx1"/>
                </a:solidFill>
                <a:latin typeface="system-ui"/>
              </a:rPr>
              <a:t>THEN</a:t>
            </a:r>
            <a:endParaRPr lang="en-GB" sz="4400" dirty="0">
              <a:solidFill>
                <a:schemeClr val="tx1"/>
              </a:solidFill>
            </a:endParaRPr>
          </a:p>
        </p:txBody>
      </p:sp>
      <p:sp>
        <p:nvSpPr>
          <p:cNvPr id="7" name="Arrow: Down 6">
            <a:extLst>
              <a:ext uri="{FF2B5EF4-FFF2-40B4-BE49-F238E27FC236}">
                <a16:creationId xmlns:a16="http://schemas.microsoft.com/office/drawing/2014/main" xmlns="" id="{569DCFB7-DE91-4E41-96E9-13EC8B55B4E4}"/>
              </a:ext>
            </a:extLst>
          </p:cNvPr>
          <p:cNvSpPr/>
          <p:nvPr/>
        </p:nvSpPr>
        <p:spPr>
          <a:xfrm>
            <a:off x="14892096" y="4438126"/>
            <a:ext cx="775854" cy="940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2" name="Arrow: Right 1">
            <a:extLst>
              <a:ext uri="{FF2B5EF4-FFF2-40B4-BE49-F238E27FC236}">
                <a16:creationId xmlns:a16="http://schemas.microsoft.com/office/drawing/2014/main" xmlns="" id="{8BF13A96-ED5F-4D62-870D-D4F9964FC9D4}"/>
              </a:ext>
            </a:extLst>
          </p:cNvPr>
          <p:cNvSpPr/>
          <p:nvPr/>
        </p:nvSpPr>
        <p:spPr>
          <a:xfrm rot="20596324">
            <a:off x="13334997" y="6275032"/>
            <a:ext cx="7620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Brace 7">
            <a:extLst>
              <a:ext uri="{FF2B5EF4-FFF2-40B4-BE49-F238E27FC236}">
                <a16:creationId xmlns:a16="http://schemas.microsoft.com/office/drawing/2014/main" xmlns="" id="{8F5D76C3-172C-4DCF-98C7-3336D8A6AB48}"/>
              </a:ext>
            </a:extLst>
          </p:cNvPr>
          <p:cNvSpPr/>
          <p:nvPr/>
        </p:nvSpPr>
        <p:spPr>
          <a:xfrm>
            <a:off x="13300363" y="3103418"/>
            <a:ext cx="775854" cy="2620049"/>
          </a:xfrm>
          <a:prstGeom prst="rightBrace">
            <a:avLst>
              <a:gd name="adj1" fmla="val 52426"/>
              <a:gd name="adj2" fmla="val 26575"/>
            </a:avLst>
          </a:prstGeom>
          <a:ln w="57150"/>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9" name="Arrow: Right 8">
            <a:extLst>
              <a:ext uri="{FF2B5EF4-FFF2-40B4-BE49-F238E27FC236}">
                <a16:creationId xmlns:a16="http://schemas.microsoft.com/office/drawing/2014/main" xmlns="" id="{64548F34-FCCD-4A18-A14C-DBE7DA67A1FE}"/>
              </a:ext>
            </a:extLst>
          </p:cNvPr>
          <p:cNvSpPr/>
          <p:nvPr/>
        </p:nvSpPr>
        <p:spPr>
          <a:xfrm rot="16200000">
            <a:off x="14511096" y="2519010"/>
            <a:ext cx="7620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5A766CBA-382A-4DB9-9516-59599AEC430A}"/>
              </a:ext>
            </a:extLst>
          </p:cNvPr>
          <p:cNvSpPr/>
          <p:nvPr/>
        </p:nvSpPr>
        <p:spPr>
          <a:xfrm>
            <a:off x="2827865" y="8750408"/>
            <a:ext cx="13106402" cy="91746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t>When we all do our part, the results are amazing.</a:t>
            </a:r>
          </a:p>
        </p:txBody>
      </p:sp>
      <p:sp>
        <p:nvSpPr>
          <p:cNvPr id="12" name="Rectangle: Rounded Corners 11">
            <a:extLst>
              <a:ext uri="{FF2B5EF4-FFF2-40B4-BE49-F238E27FC236}">
                <a16:creationId xmlns:a16="http://schemas.microsoft.com/office/drawing/2014/main" xmlns="" id="{3F41F174-0B56-44D2-A76B-2844D2936D02}"/>
              </a:ext>
            </a:extLst>
          </p:cNvPr>
          <p:cNvSpPr/>
          <p:nvPr/>
        </p:nvSpPr>
        <p:spPr>
          <a:xfrm>
            <a:off x="8127999" y="2963333"/>
            <a:ext cx="1930401" cy="64654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xmlns="" id="{EFB514DB-4292-4EA6-BDD2-90576F0352EB}"/>
              </a:ext>
            </a:extLst>
          </p:cNvPr>
          <p:cNvSpPr/>
          <p:nvPr/>
        </p:nvSpPr>
        <p:spPr>
          <a:xfrm>
            <a:off x="1745987" y="3843867"/>
            <a:ext cx="2047090" cy="64654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xmlns="" id="{D5504D4C-CBEF-4D9E-A5F2-8DFEE862533D}"/>
              </a:ext>
            </a:extLst>
          </p:cNvPr>
          <p:cNvSpPr/>
          <p:nvPr/>
        </p:nvSpPr>
        <p:spPr>
          <a:xfrm>
            <a:off x="4743183" y="3843865"/>
            <a:ext cx="2588949" cy="64654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xmlns="" id="{2CB8F800-557C-4014-8E06-6A63A809968A}"/>
              </a:ext>
            </a:extLst>
          </p:cNvPr>
          <p:cNvSpPr/>
          <p:nvPr/>
        </p:nvSpPr>
        <p:spPr>
          <a:xfrm>
            <a:off x="8234528" y="3843865"/>
            <a:ext cx="4871870" cy="64654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xmlns="" id="{1C06B506-7F6A-4AC0-82AD-990635623C4E}"/>
              </a:ext>
            </a:extLst>
          </p:cNvPr>
          <p:cNvSpPr/>
          <p:nvPr/>
        </p:nvSpPr>
        <p:spPr>
          <a:xfrm>
            <a:off x="2827864" y="4665763"/>
            <a:ext cx="8398935" cy="64654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3AF855F8-1317-4E6B-804B-8B8B49C5D784}"/>
              </a:ext>
            </a:extLst>
          </p:cNvPr>
          <p:cNvSpPr/>
          <p:nvPr/>
        </p:nvSpPr>
        <p:spPr>
          <a:xfrm>
            <a:off x="0" y="0"/>
            <a:ext cx="18288000" cy="10287000"/>
          </a:xfrm>
          <a:prstGeom prst="rect">
            <a:avLst/>
          </a:prstGeom>
          <a:solidFill>
            <a:schemeClr val="dk1">
              <a:alpha val="79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xmlns="" id="{561803C7-CD60-46CE-93BF-9A4511CF7C6A}"/>
              </a:ext>
            </a:extLst>
          </p:cNvPr>
          <p:cNvSpPr/>
          <p:nvPr/>
        </p:nvSpPr>
        <p:spPr>
          <a:xfrm>
            <a:off x="12005731" y="1300731"/>
            <a:ext cx="5797356" cy="91746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t>EVERY-MEMBER MINISTRY</a:t>
            </a:r>
          </a:p>
        </p:txBody>
      </p:sp>
      <p:sp>
        <p:nvSpPr>
          <p:cNvPr id="18" name="Rectangle: Rounded Corners 17">
            <a:extLst>
              <a:ext uri="{FF2B5EF4-FFF2-40B4-BE49-F238E27FC236}">
                <a16:creationId xmlns:a16="http://schemas.microsoft.com/office/drawing/2014/main" xmlns="" id="{A9F3C458-CF9D-47FA-A3F0-DA7F4F831FEA}"/>
              </a:ext>
            </a:extLst>
          </p:cNvPr>
          <p:cNvSpPr/>
          <p:nvPr/>
        </p:nvSpPr>
        <p:spPr>
          <a:xfrm>
            <a:off x="12005731" y="2941881"/>
            <a:ext cx="5322300" cy="9405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3600" dirty="0">
                <a:solidFill>
                  <a:schemeClr val="tx1"/>
                </a:solidFill>
                <a:latin typeface="system-ui"/>
              </a:rPr>
              <a:t>1) What is it?</a:t>
            </a:r>
            <a:endParaRPr lang="en-GB" sz="3600" dirty="0">
              <a:solidFill>
                <a:schemeClr val="tx1"/>
              </a:solidFill>
            </a:endParaRPr>
          </a:p>
        </p:txBody>
      </p:sp>
      <p:sp>
        <p:nvSpPr>
          <p:cNvPr id="19" name="Rectangle: Rounded Corners 18">
            <a:extLst>
              <a:ext uri="{FF2B5EF4-FFF2-40B4-BE49-F238E27FC236}">
                <a16:creationId xmlns:a16="http://schemas.microsoft.com/office/drawing/2014/main" xmlns="" id="{E0744594-C79D-41F5-AD5B-08DF164DC4CA}"/>
              </a:ext>
            </a:extLst>
          </p:cNvPr>
          <p:cNvSpPr/>
          <p:nvPr/>
        </p:nvSpPr>
        <p:spPr>
          <a:xfrm>
            <a:off x="12005731" y="4312217"/>
            <a:ext cx="5322300" cy="9405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3600" dirty="0">
                <a:solidFill>
                  <a:schemeClr val="tx1"/>
                </a:solidFill>
                <a:latin typeface="system-ui"/>
              </a:rPr>
              <a:t>2) What are the results?</a:t>
            </a:r>
            <a:endParaRPr lang="en-GB" sz="3600" dirty="0">
              <a:solidFill>
                <a:schemeClr val="tx1"/>
              </a:solidFill>
            </a:endParaRPr>
          </a:p>
        </p:txBody>
      </p:sp>
      <p:sp>
        <p:nvSpPr>
          <p:cNvPr id="20" name="Rectangle: Rounded Corners 19">
            <a:extLst>
              <a:ext uri="{FF2B5EF4-FFF2-40B4-BE49-F238E27FC236}">
                <a16:creationId xmlns:a16="http://schemas.microsoft.com/office/drawing/2014/main" xmlns="" id="{BF05607C-3E43-4E5A-B85B-A6BC8719A895}"/>
              </a:ext>
            </a:extLst>
          </p:cNvPr>
          <p:cNvSpPr/>
          <p:nvPr/>
        </p:nvSpPr>
        <p:spPr>
          <a:xfrm>
            <a:off x="12005731" y="5620607"/>
            <a:ext cx="5322300" cy="121161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3600" dirty="0">
                <a:solidFill>
                  <a:schemeClr val="tx1"/>
                </a:solidFill>
                <a:latin typeface="system-ui"/>
              </a:rPr>
              <a:t>3) Obstacles/ practical </a:t>
            </a:r>
          </a:p>
          <a:p>
            <a:r>
              <a:rPr lang="en-US" sz="3600" dirty="0">
                <a:solidFill>
                  <a:schemeClr val="tx1"/>
                </a:solidFill>
                <a:latin typeface="system-ui"/>
              </a:rPr>
              <a:t>     considerations</a:t>
            </a:r>
          </a:p>
        </p:txBody>
      </p:sp>
    </p:spTree>
    <p:extLst>
      <p:ext uri="{BB962C8B-B14F-4D97-AF65-F5344CB8AC3E}">
        <p14:creationId xmlns:p14="http://schemas.microsoft.com/office/powerpoint/2010/main" val="25638329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well-Theme">
  <a:themeElements>
    <a:clrScheme name="Dwell">
      <a:dk1>
        <a:sysClr val="windowText" lastClr="000000"/>
      </a:dk1>
      <a:lt1>
        <a:sysClr val="window" lastClr="FFFFFF"/>
      </a:lt1>
      <a:dk2>
        <a:srgbClr val="03272D"/>
      </a:dk2>
      <a:lt2>
        <a:srgbClr val="FFFFFF"/>
      </a:lt2>
      <a:accent1>
        <a:srgbClr val="72DB2B"/>
      </a:accent1>
      <a:accent2>
        <a:srgbClr val="07841B"/>
      </a:accent2>
      <a:accent3>
        <a:srgbClr val="515E61"/>
      </a:accent3>
      <a:accent4>
        <a:srgbClr val="FFFFFF"/>
      </a:accent4>
      <a:accent5>
        <a:srgbClr val="72DB2B"/>
      </a:accent5>
      <a:accent6>
        <a:srgbClr val="07841B"/>
      </a:accent6>
      <a:hlink>
        <a:srgbClr val="72DB2B"/>
      </a:hlink>
      <a:folHlink>
        <a:srgbClr val="07841B"/>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Dwell-Theme" id="{83A9F0AA-6EC3-4022-A6DF-642119352D90}" vid="{BADD0C12-03D4-46CD-BB72-7CAC67522794}"/>
    </a:ext>
  </a:extLst>
</a:theme>
</file>

<file path=ppt/theme/theme2.xml><?xml version="1.0" encoding="utf-8"?>
<a:theme xmlns:a="http://schemas.openxmlformats.org/drawingml/2006/main" name="Dwell-Light-Theme">
  <a:themeElements>
    <a:clrScheme name="Dwell">
      <a:dk1>
        <a:sysClr val="windowText" lastClr="000000"/>
      </a:dk1>
      <a:lt1>
        <a:sysClr val="window" lastClr="FFFFFF"/>
      </a:lt1>
      <a:dk2>
        <a:srgbClr val="03272D"/>
      </a:dk2>
      <a:lt2>
        <a:srgbClr val="FFFFFF"/>
      </a:lt2>
      <a:accent1>
        <a:srgbClr val="72DB2B"/>
      </a:accent1>
      <a:accent2>
        <a:srgbClr val="07841B"/>
      </a:accent2>
      <a:accent3>
        <a:srgbClr val="515E61"/>
      </a:accent3>
      <a:accent4>
        <a:srgbClr val="FFFFFF"/>
      </a:accent4>
      <a:accent5>
        <a:srgbClr val="72DB2B"/>
      </a:accent5>
      <a:accent6>
        <a:srgbClr val="07841B"/>
      </a:accent6>
      <a:hlink>
        <a:srgbClr val="72DB2B"/>
      </a:hlink>
      <a:folHlink>
        <a:srgbClr val="07841B"/>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Dwell-Theme</Template>
  <TotalTime>17886</TotalTime>
  <Words>852</Words>
  <Application>Microsoft Office PowerPoint</Application>
  <PresentationFormat>Custom</PresentationFormat>
  <Paragraphs>190</Paragraphs>
  <Slides>24</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system-ui</vt:lpstr>
      <vt:lpstr>Calibri</vt:lpstr>
      <vt:lpstr>Arial</vt:lpstr>
      <vt:lpstr>Trebuchet MS</vt:lpstr>
      <vt:lpstr>Tw Cen MT</vt:lpstr>
      <vt:lpstr>Dwell-Theme</vt:lpstr>
      <vt:lpstr>Dwell-Light-Theme</vt:lpstr>
      <vt:lpstr>Every-Member Ministry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Ephesians 4:7-16 Every-Member Ministry: Discussion</vt:lpstr>
    </vt:vector>
  </TitlesOfParts>
  <Company>Xenos Christian Fellowship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Dwell Normal Theme Title</dc:title>
  <dc:creator>Win7User</dc:creator>
  <cp:lastModifiedBy>DoddH</cp:lastModifiedBy>
  <cp:revision>253</cp:revision>
  <cp:lastPrinted>2023-03-10T17:00:27Z</cp:lastPrinted>
  <dcterms:created xsi:type="dcterms:W3CDTF">2022-02-07T20:01:51Z</dcterms:created>
  <dcterms:modified xsi:type="dcterms:W3CDTF">2023-11-30T17:30:11Z</dcterms:modified>
</cp:coreProperties>
</file>