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 id="2147483660" r:id="rId2"/>
  </p:sldMasterIdLst>
  <p:notesMasterIdLst>
    <p:notesMasterId r:id="rId30"/>
  </p:notesMasterIdLst>
  <p:sldIdLst>
    <p:sldId id="256" r:id="rId3"/>
    <p:sldId id="257" r:id="rId4"/>
    <p:sldId id="302" r:id="rId5"/>
    <p:sldId id="318" r:id="rId6"/>
    <p:sldId id="303" r:id="rId7"/>
    <p:sldId id="320" r:id="rId8"/>
    <p:sldId id="321" r:id="rId9"/>
    <p:sldId id="322" r:id="rId10"/>
    <p:sldId id="323" r:id="rId11"/>
    <p:sldId id="324" r:id="rId12"/>
    <p:sldId id="304" r:id="rId13"/>
    <p:sldId id="325" r:id="rId14"/>
    <p:sldId id="305" r:id="rId15"/>
    <p:sldId id="326" r:id="rId16"/>
    <p:sldId id="327" r:id="rId17"/>
    <p:sldId id="328" r:id="rId18"/>
    <p:sldId id="336" r:id="rId19"/>
    <p:sldId id="306" r:id="rId20"/>
    <p:sldId id="307" r:id="rId21"/>
    <p:sldId id="329" r:id="rId22"/>
    <p:sldId id="330" r:id="rId23"/>
    <p:sldId id="335" r:id="rId24"/>
    <p:sldId id="308" r:id="rId25"/>
    <p:sldId id="331" r:id="rId26"/>
    <p:sldId id="334" r:id="rId27"/>
    <p:sldId id="332" r:id="rId28"/>
    <p:sldId id="258" r:id="rId2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311"/>
    <p:restoredTop sz="62423"/>
  </p:normalViewPr>
  <p:slideViewPr>
    <p:cSldViewPr snapToGrid="0">
      <p:cViewPr varScale="1">
        <p:scale>
          <a:sx n="46" d="100"/>
          <a:sy n="46" d="100"/>
        </p:scale>
        <p:origin x="1728" y="36"/>
      </p:cViewPr>
      <p:guideLst/>
    </p:cSldViewPr>
  </p:slideViewPr>
  <p:notesTextViewPr>
    <p:cViewPr>
      <p:scale>
        <a:sx n="185" d="100"/>
        <a:sy n="185"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ableStyles" Target="tableStyles.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6741A1B-FC46-9149-8F92-32069FC8E180}" type="datetimeFigureOut">
              <a:rPr lang="en-US" smtClean="0"/>
              <a:t>10/3/2022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6C11723-037C-EA40-A9C0-BEF6A456827F}" type="slidenum">
              <a:rPr lang="en-US" smtClean="0"/>
              <a:t>‹#›</a:t>
            </a:fld>
            <a:endParaRPr lang="en-US"/>
          </a:p>
        </p:txBody>
      </p:sp>
    </p:spTree>
    <p:extLst>
      <p:ext uri="{BB962C8B-B14F-4D97-AF65-F5344CB8AC3E}">
        <p14:creationId xmlns:p14="http://schemas.microsoft.com/office/powerpoint/2010/main" val="39968309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56F3875F-4E6F-8146-A683-3FDD88005F13}"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26537661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82620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0"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5046707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1284803"/>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9549338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77373609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5440294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208560993"/>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81862900"/>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5232251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871238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526624584"/>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425710980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22</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99444884"/>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1444730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24</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4455885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7829178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09446352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i="1"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6245151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64004256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357012852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644660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1626254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124740589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l-GR" sz="1200" b="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26792103-A55E-0C4D-A6E6-FB434263C515}" type="slidenum">
              <a:rPr kumimoji="0" lang="en-US" sz="1200" b="0" i="0" u="none" strike="noStrike" kern="1200" cap="none" spc="0" normalizeH="0" baseline="0" noProof="0" smtClean="0">
                <a:ln>
                  <a:noFill/>
                </a:ln>
                <a:solidFill>
                  <a:prstClr val="black"/>
                </a:solidFill>
                <a:effectLst/>
                <a:uLnTx/>
                <a:uFillTx/>
                <a:latin typeface="Calibri" panose="020F0502020204030204"/>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10</a:t>
            </a:fld>
            <a:endParaRPr kumimoji="0" lang="en-US" sz="1200" b="0" i="0" u="none" strike="noStrike" kern="1200" cap="none" spc="0" normalizeH="0" baseline="0" noProof="0">
              <a:ln>
                <a:noFill/>
              </a:ln>
              <a:solidFill>
                <a:prstClr val="black"/>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8225295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D08EC4F-C966-BA31-7D34-CFAA03C68F19}"/>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xmlns="" id="{400CEC20-F232-BF49-5AFF-026E7EE0636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xmlns="" id="{15C273F8-E235-579C-CEF0-30D7E47D2BC5}"/>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5" name="Footer Placeholder 4">
            <a:extLst>
              <a:ext uri="{FF2B5EF4-FFF2-40B4-BE49-F238E27FC236}">
                <a16:creationId xmlns:a16="http://schemas.microsoft.com/office/drawing/2014/main" xmlns="" id="{CE5AADCE-B1B1-8860-B9FB-7B4032833E51}"/>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EC3E9D8-9793-CBEC-AB80-63BD7B81D4A5}"/>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245599709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5CAB0AE-51D6-4F45-E461-1D0FAC376F1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56991DC9-C55A-2851-25D5-73E64F3DD20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59C9179-9038-E9AA-DA4B-8F0A56A91254}"/>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5" name="Footer Placeholder 4">
            <a:extLst>
              <a:ext uri="{FF2B5EF4-FFF2-40B4-BE49-F238E27FC236}">
                <a16:creationId xmlns:a16="http://schemas.microsoft.com/office/drawing/2014/main" xmlns="" id="{7A8B03E2-8708-14A1-6C37-CEE9A03598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A81E4DDE-E05B-D469-E184-E5640A7F6939}"/>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334040808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071D837D-24DA-8DB9-5384-D5864ED60887}"/>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2059E834-650B-CBEB-995E-41EFBF1CDA5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853B78C-9518-5FD1-5F32-710EB64838E3}"/>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5" name="Footer Placeholder 4">
            <a:extLst>
              <a:ext uri="{FF2B5EF4-FFF2-40B4-BE49-F238E27FC236}">
                <a16:creationId xmlns:a16="http://schemas.microsoft.com/office/drawing/2014/main" xmlns="" id="{B6ED9AF1-C5CD-744B-F2E2-D51E8EF0507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3CBE432-758F-AFA7-B0E6-6033A802B69C}"/>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312363981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ADF9204-3F29-4C3A-BA41-3063400202C4}"/>
              </a:ext>
            </a:extLst>
          </p:cNvPr>
          <p:cNvSpPr>
            <a:spLocks noGrp="1"/>
          </p:cNvSpPr>
          <p:nvPr>
            <p:ph type="ctrTitle"/>
          </p:nvPr>
        </p:nvSpPr>
        <p:spPr>
          <a:xfrm>
            <a:off x="1524000" y="1122363"/>
            <a:ext cx="9144000" cy="2387600"/>
          </a:xfrm>
        </p:spPr>
        <p:txBody>
          <a:bodyPr anchor="b"/>
          <a:lstStyle>
            <a:lvl1pPr algn="ctr">
              <a:defRPr sz="4400"/>
            </a:lvl1pPr>
          </a:lstStyle>
          <a:p>
            <a:r>
              <a:rPr lang="en-US"/>
              <a:t>Click to edit Master title style</a:t>
            </a:r>
            <a:endParaRPr lang="en-US" dirty="0"/>
          </a:p>
        </p:txBody>
      </p:sp>
      <p:sp>
        <p:nvSpPr>
          <p:cNvPr id="3" name="Subtitle 2">
            <a:extLst>
              <a:ext uri="{FF2B5EF4-FFF2-40B4-BE49-F238E27FC236}">
                <a16:creationId xmlns:a16="http://schemas.microsoft.com/office/drawing/2014/main" xmlns="" id="{203393CD-7262-4AC7-80E6-52FE6F3F39BA}"/>
              </a:ext>
            </a:extLst>
          </p:cNvPr>
          <p:cNvSpPr>
            <a:spLocks noGrp="1"/>
          </p:cNvSpPr>
          <p:nvPr>
            <p:ph type="subTitle" idx="1"/>
          </p:nvPr>
        </p:nvSpPr>
        <p:spPr>
          <a:xfrm>
            <a:off x="1524000" y="3602038"/>
            <a:ext cx="9144000" cy="1655762"/>
          </a:xfrm>
        </p:spPr>
        <p:txBody>
          <a:bodyPr/>
          <a:lstStyle>
            <a:lvl1pPr marL="0" indent="0" algn="ctr">
              <a:buNone/>
              <a:defRPr sz="2000">
                <a:latin typeface="+mn-lt"/>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xmlns="" id="{D7D430AE-0210-4E82-AD7B-41B112DE7F7D}"/>
              </a:ext>
            </a:extLst>
          </p:cNvPr>
          <p:cNvSpPr>
            <a:spLocks noGrp="1"/>
          </p:cNvSpPr>
          <p:nvPr>
            <p:ph type="dt" sz="half" idx="10"/>
          </p:nvPr>
        </p:nvSpPr>
        <p:spPr/>
        <p:txBody>
          <a:bodyPr/>
          <a:lstStyle>
            <a:lvl1pPr>
              <a:defRPr>
                <a:solidFill>
                  <a:schemeClr val="tx1">
                    <a:alpha val="60000"/>
                  </a:schemeClr>
                </a:solidFill>
                <a:latin typeface="+mn-lt"/>
              </a:defRPr>
            </a:lvl1pPr>
          </a:lstStyle>
          <a:p>
            <a:fld id="{11A6662E-FAF4-44BC-88B5-85A7CBFB6D30}" type="datetime1">
              <a:rPr lang="en-US" smtClean="0"/>
              <a:pPr/>
              <a:t>10/3/2022</a:t>
            </a:fld>
            <a:endParaRPr lang="en-US" dirty="0"/>
          </a:p>
        </p:txBody>
      </p:sp>
      <p:sp>
        <p:nvSpPr>
          <p:cNvPr id="5" name="Footer Placeholder 4">
            <a:extLst>
              <a:ext uri="{FF2B5EF4-FFF2-40B4-BE49-F238E27FC236}">
                <a16:creationId xmlns:a16="http://schemas.microsoft.com/office/drawing/2014/main" xmlns="" id="{0F221974-7DEC-459D-9642-CB5B59C82771}"/>
              </a:ext>
            </a:extLst>
          </p:cNvPr>
          <p:cNvSpPr>
            <a:spLocks noGrp="1"/>
          </p:cNvSpPr>
          <p:nvPr>
            <p:ph type="ftr" sz="quarter" idx="11"/>
          </p:nvPr>
        </p:nvSpPr>
        <p:spPr/>
        <p:txBody>
          <a:bodyPr/>
          <a:lstStyle>
            <a:lvl1pPr>
              <a:defRPr>
                <a:solidFill>
                  <a:schemeClr val="tx1">
                    <a:alpha val="60000"/>
                  </a:schemeClr>
                </a:solidFill>
                <a:latin typeface="+mn-lt"/>
              </a:defRPr>
            </a:lvl1pPr>
          </a:lstStyle>
          <a:p>
            <a:endParaRPr lang="en-US">
              <a:solidFill>
                <a:schemeClr val="tx1">
                  <a:alpha val="60000"/>
                </a:schemeClr>
              </a:solidFill>
            </a:endParaRPr>
          </a:p>
        </p:txBody>
      </p:sp>
      <p:sp>
        <p:nvSpPr>
          <p:cNvPr id="6" name="Slide Number Placeholder 5">
            <a:extLst>
              <a:ext uri="{FF2B5EF4-FFF2-40B4-BE49-F238E27FC236}">
                <a16:creationId xmlns:a16="http://schemas.microsoft.com/office/drawing/2014/main" xmlns="" id="{60731837-C94E-4B5B-BCF0-110C69EDB41C}"/>
              </a:ext>
            </a:extLst>
          </p:cNvPr>
          <p:cNvSpPr>
            <a:spLocks noGrp="1"/>
          </p:cNvSpPr>
          <p:nvPr>
            <p:ph type="sldNum" sz="quarter" idx="12"/>
          </p:nvPr>
        </p:nvSpPr>
        <p:spPr/>
        <p:txBody>
          <a:bodyPr/>
          <a:lstStyle>
            <a:lvl1pPr>
              <a:defRPr>
                <a:solidFill>
                  <a:schemeClr val="tx1">
                    <a:alpha val="60000"/>
                  </a:schemeClr>
                </a:solidFill>
                <a:latin typeface="+mn-lt"/>
              </a:defRPr>
            </a:lvl1pPr>
          </a:lstStyle>
          <a:p>
            <a:fld id="{73B850FF-6169-4056-8077-06FFA93A5366}" type="slidenum">
              <a:rPr lang="en-US" smtClean="0"/>
              <a:pPr/>
              <a:t>‹#›</a:t>
            </a:fld>
            <a:endParaRPr lang="en-US"/>
          </a:p>
        </p:txBody>
      </p:sp>
    </p:spTree>
    <p:extLst>
      <p:ext uri="{BB962C8B-B14F-4D97-AF65-F5344CB8AC3E}">
        <p14:creationId xmlns:p14="http://schemas.microsoft.com/office/powerpoint/2010/main" val="4221313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D4CC1FC-ADE8-488C-A1DA-2FD569FD4D0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57F02842-38C3-46D6-8527-0F6FE623C511}"/>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xmlns="" id="{0E864CF5-F681-40C2-88CC-E02206C9CECB}"/>
              </a:ext>
            </a:extLst>
          </p:cNvPr>
          <p:cNvSpPr>
            <a:spLocks noGrp="1"/>
          </p:cNvSpPr>
          <p:nvPr>
            <p:ph type="dt" sz="half" idx="10"/>
          </p:nvPr>
        </p:nvSpPr>
        <p:spPr/>
        <p:txBody>
          <a:bodyPr/>
          <a:lstStyle/>
          <a:p>
            <a:fld id="{0055F08A-1E71-4B2B-BB49-E743F2903911}" type="datetime1">
              <a:rPr lang="en-US" smtClean="0"/>
              <a:t>10/3/2022</a:t>
            </a:fld>
            <a:endParaRPr lang="en-US" dirty="0"/>
          </a:p>
        </p:txBody>
      </p:sp>
      <p:sp>
        <p:nvSpPr>
          <p:cNvPr id="5" name="Footer Placeholder 4">
            <a:extLst>
              <a:ext uri="{FF2B5EF4-FFF2-40B4-BE49-F238E27FC236}">
                <a16:creationId xmlns:a16="http://schemas.microsoft.com/office/drawing/2014/main" xmlns="" id="{82C04753-4FE4-4A6F-99BB-CFFC92E0CD0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0A569D1-DB13-4BD9-8BA9-0DEAD98F893F}"/>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83701161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E020B05-7BF6-4073-9106-FA19E97273CB}"/>
              </a:ext>
            </a:extLst>
          </p:cNvPr>
          <p:cNvSpPr>
            <a:spLocks noGrp="1"/>
          </p:cNvSpPr>
          <p:nvPr>
            <p:ph type="title"/>
          </p:nvPr>
        </p:nvSpPr>
        <p:spPr>
          <a:xfrm>
            <a:off x="831850" y="1709738"/>
            <a:ext cx="10515600" cy="2852737"/>
          </a:xfrm>
        </p:spPr>
        <p:txBody>
          <a:bodyPr anchor="b"/>
          <a:lstStyle>
            <a:lvl1pPr>
              <a:defRPr sz="4400"/>
            </a:lvl1p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4E8EE8D7-6B58-4A3F-9DD5-E563D5192A68}"/>
              </a:ext>
            </a:extLst>
          </p:cNvPr>
          <p:cNvSpPr>
            <a:spLocks noGrp="1"/>
          </p:cNvSpPr>
          <p:nvPr>
            <p:ph type="body" idx="1"/>
          </p:nvPr>
        </p:nvSpPr>
        <p:spPr>
          <a:xfrm>
            <a:off x="831850" y="4589463"/>
            <a:ext cx="10515600" cy="1500187"/>
          </a:xfrm>
        </p:spPr>
        <p:txBody>
          <a:bodyPr/>
          <a:lstStyle>
            <a:lvl1pPr marL="0" indent="0">
              <a:buNone/>
              <a:defRPr sz="2400">
                <a:solidFill>
                  <a:schemeClr val="tx2"/>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2102990E-9F0A-446A-B5B8-459CA8D98D92}"/>
              </a:ext>
            </a:extLst>
          </p:cNvPr>
          <p:cNvSpPr>
            <a:spLocks noGrp="1"/>
          </p:cNvSpPr>
          <p:nvPr>
            <p:ph type="dt" sz="half" idx="10"/>
          </p:nvPr>
        </p:nvSpPr>
        <p:spPr/>
        <p:txBody>
          <a:bodyPr/>
          <a:lstStyle/>
          <a:p>
            <a:fld id="{15417D9E-721A-44BB-8863-9873FE64DA75}" type="datetime1">
              <a:rPr lang="en-US" smtClean="0"/>
              <a:t>10/3/2022</a:t>
            </a:fld>
            <a:endParaRPr lang="en-US"/>
          </a:p>
        </p:txBody>
      </p:sp>
      <p:sp>
        <p:nvSpPr>
          <p:cNvPr id="5" name="Footer Placeholder 4">
            <a:extLst>
              <a:ext uri="{FF2B5EF4-FFF2-40B4-BE49-F238E27FC236}">
                <a16:creationId xmlns:a16="http://schemas.microsoft.com/office/drawing/2014/main" xmlns="" id="{89E68EAA-4377-45FF-9D7C-9E77BC9F275D}"/>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8207FA71-74C3-44B8-A0AC-E18A1E76B43D}"/>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1544067"/>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AB71F12-2D88-4F76-AF46-BD5156C127A9}"/>
              </a:ext>
            </a:extLst>
          </p:cNvPr>
          <p:cNvSpPr>
            <a:spLocks noGrp="1"/>
          </p:cNvSpPr>
          <p:nvPr>
            <p:ph type="title"/>
          </p:nvPr>
        </p:nvSpPr>
        <p:spPr>
          <a:xfrm>
            <a:off x="458694" y="365760"/>
            <a:ext cx="10895106" cy="1325563"/>
          </a:xfrm>
        </p:spPr>
        <p:txBody>
          <a:bodyPr/>
          <a:lstStyle/>
          <a:p>
            <a:r>
              <a:rPr lang="en-US"/>
              <a:t>Click to edit Master title style</a:t>
            </a:r>
            <a:endParaRPr lang="en-US" dirty="0"/>
          </a:p>
        </p:txBody>
      </p:sp>
      <p:sp>
        <p:nvSpPr>
          <p:cNvPr id="3" name="Content Placeholder 2">
            <a:extLst>
              <a:ext uri="{FF2B5EF4-FFF2-40B4-BE49-F238E27FC236}">
                <a16:creationId xmlns:a16="http://schemas.microsoft.com/office/drawing/2014/main" xmlns="" id="{E6E1AA46-E3EB-4704-B019-F90F1E6177A5}"/>
              </a:ext>
            </a:extLst>
          </p:cNvPr>
          <p:cNvSpPr>
            <a:spLocks noGrp="1"/>
          </p:cNvSpPr>
          <p:nvPr>
            <p:ph sz="half" idx="1"/>
          </p:nvPr>
        </p:nvSpPr>
        <p:spPr>
          <a:xfrm>
            <a:off x="458695" y="1825625"/>
            <a:ext cx="5561106"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a:extLst>
              <a:ext uri="{FF2B5EF4-FFF2-40B4-BE49-F238E27FC236}">
                <a16:creationId xmlns:a16="http://schemas.microsoft.com/office/drawing/2014/main" xmlns="" id="{5C17480F-A530-4D05-9A22-E573FB4BA620}"/>
              </a:ext>
            </a:extLst>
          </p:cNvPr>
          <p:cNvSpPr>
            <a:spLocks noGrp="1"/>
          </p:cNvSpPr>
          <p:nvPr>
            <p:ph sz="half" idx="2"/>
          </p:nvPr>
        </p:nvSpPr>
        <p:spPr>
          <a:xfrm>
            <a:off x="6172199" y="1825625"/>
            <a:ext cx="5561105"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a:extLst>
              <a:ext uri="{FF2B5EF4-FFF2-40B4-BE49-F238E27FC236}">
                <a16:creationId xmlns:a16="http://schemas.microsoft.com/office/drawing/2014/main" xmlns="" id="{55B56FDA-C47A-4F4A-A364-BA60A25AB90A}"/>
              </a:ext>
            </a:extLst>
          </p:cNvPr>
          <p:cNvSpPr>
            <a:spLocks noGrp="1"/>
          </p:cNvSpPr>
          <p:nvPr>
            <p:ph type="dt" sz="half" idx="10"/>
          </p:nvPr>
        </p:nvSpPr>
        <p:spPr/>
        <p:txBody>
          <a:bodyPr/>
          <a:lstStyle/>
          <a:p>
            <a:fld id="{5F31DA2F-80B8-49CF-99FB-5ABCA53A607A}" type="datetime1">
              <a:rPr lang="en-US" smtClean="0"/>
              <a:t>10/3/2022</a:t>
            </a:fld>
            <a:endParaRPr lang="en-US"/>
          </a:p>
        </p:txBody>
      </p:sp>
      <p:sp>
        <p:nvSpPr>
          <p:cNvPr id="6" name="Footer Placeholder 5">
            <a:extLst>
              <a:ext uri="{FF2B5EF4-FFF2-40B4-BE49-F238E27FC236}">
                <a16:creationId xmlns:a16="http://schemas.microsoft.com/office/drawing/2014/main" xmlns="" id="{7326D8DD-6D84-44D4-8A1B-57615B3ED83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14C8FE31-B577-4017-8AFE-A8BA09596E9C}"/>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0303355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A1EC28C9-B8CC-413F-9FFA-626680E4A828}"/>
              </a:ext>
            </a:extLst>
          </p:cNvPr>
          <p:cNvSpPr>
            <a:spLocks noGrp="1"/>
          </p:cNvSpPr>
          <p:nvPr>
            <p:ph type="title"/>
          </p:nvPr>
        </p:nvSpPr>
        <p:spPr>
          <a:xfrm>
            <a:off x="458694" y="365125"/>
            <a:ext cx="11274612" cy="1325563"/>
          </a:xfrm>
        </p:spPr>
        <p:txBody>
          <a:bodyPr/>
          <a:lstStyle/>
          <a:p>
            <a:r>
              <a:rPr lang="en-US"/>
              <a:t>Click to edit Master title style</a:t>
            </a:r>
            <a:endParaRPr lang="en-US" dirty="0"/>
          </a:p>
        </p:txBody>
      </p:sp>
      <p:sp>
        <p:nvSpPr>
          <p:cNvPr id="3" name="Text Placeholder 2">
            <a:extLst>
              <a:ext uri="{FF2B5EF4-FFF2-40B4-BE49-F238E27FC236}">
                <a16:creationId xmlns:a16="http://schemas.microsoft.com/office/drawing/2014/main" xmlns="" id="{CB53FE72-9D42-45F5-A37F-B12130388AD5}"/>
              </a:ext>
            </a:extLst>
          </p:cNvPr>
          <p:cNvSpPr>
            <a:spLocks noGrp="1"/>
          </p:cNvSpPr>
          <p:nvPr>
            <p:ph type="body" idx="1"/>
          </p:nvPr>
        </p:nvSpPr>
        <p:spPr>
          <a:xfrm>
            <a:off x="465256" y="1752600"/>
            <a:ext cx="5532319"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EE3A31D-9B5F-4DE3-B18D-F7F77782EB46}"/>
              </a:ext>
            </a:extLst>
          </p:cNvPr>
          <p:cNvSpPr>
            <a:spLocks noGrp="1"/>
          </p:cNvSpPr>
          <p:nvPr>
            <p:ph sz="half" idx="2"/>
          </p:nvPr>
        </p:nvSpPr>
        <p:spPr>
          <a:xfrm>
            <a:off x="465256" y="2666999"/>
            <a:ext cx="5532319"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a:extLst>
              <a:ext uri="{FF2B5EF4-FFF2-40B4-BE49-F238E27FC236}">
                <a16:creationId xmlns:a16="http://schemas.microsoft.com/office/drawing/2014/main" xmlns="" id="{F0BE1D2D-822C-466C-A7B9-1A2D97366A41}"/>
              </a:ext>
            </a:extLst>
          </p:cNvPr>
          <p:cNvSpPr>
            <a:spLocks noGrp="1"/>
          </p:cNvSpPr>
          <p:nvPr>
            <p:ph type="body" sz="quarter" idx="3"/>
          </p:nvPr>
        </p:nvSpPr>
        <p:spPr>
          <a:xfrm>
            <a:off x="6172200" y="1752600"/>
            <a:ext cx="5561106" cy="823912"/>
          </a:xfrm>
        </p:spPr>
        <p:txBody>
          <a:bodyPr anchor="b"/>
          <a:lstStyle>
            <a:lvl1pPr marL="0" indent="0">
              <a:buNone/>
              <a:defRPr sz="2400" b="0" i="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F6F13B2C-44CA-49C4-BC84-02AF1638F381}"/>
              </a:ext>
            </a:extLst>
          </p:cNvPr>
          <p:cNvSpPr>
            <a:spLocks noGrp="1"/>
          </p:cNvSpPr>
          <p:nvPr>
            <p:ph sz="quarter" idx="4"/>
          </p:nvPr>
        </p:nvSpPr>
        <p:spPr>
          <a:xfrm>
            <a:off x="6172200" y="2666999"/>
            <a:ext cx="5561106" cy="352266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a:extLst>
              <a:ext uri="{FF2B5EF4-FFF2-40B4-BE49-F238E27FC236}">
                <a16:creationId xmlns:a16="http://schemas.microsoft.com/office/drawing/2014/main" xmlns="" id="{3793CB55-E9C1-4CE6-9B61-81B71475B960}"/>
              </a:ext>
            </a:extLst>
          </p:cNvPr>
          <p:cNvSpPr>
            <a:spLocks noGrp="1"/>
          </p:cNvSpPr>
          <p:nvPr>
            <p:ph type="dt" sz="half" idx="10"/>
          </p:nvPr>
        </p:nvSpPr>
        <p:spPr/>
        <p:txBody>
          <a:bodyPr/>
          <a:lstStyle/>
          <a:p>
            <a:fld id="{28852172-E6C9-4B6C-929A-A9DE3837BBF1}" type="datetime1">
              <a:rPr lang="en-US" smtClean="0"/>
              <a:t>10/3/2022</a:t>
            </a:fld>
            <a:endParaRPr lang="en-US"/>
          </a:p>
        </p:txBody>
      </p:sp>
      <p:sp>
        <p:nvSpPr>
          <p:cNvPr id="8" name="Footer Placeholder 7">
            <a:extLst>
              <a:ext uri="{FF2B5EF4-FFF2-40B4-BE49-F238E27FC236}">
                <a16:creationId xmlns:a16="http://schemas.microsoft.com/office/drawing/2014/main" xmlns="" id="{0DF22318-747B-4EC9-862C-D9FD488CCCE9}"/>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0CFBDDDF-16BD-438D-937D-0E3E30E74E86}"/>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79193277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5792D5F-0BD4-4517-9233-E08AF405B6DE}"/>
              </a:ext>
            </a:extLst>
          </p:cNvPr>
          <p:cNvSpPr>
            <a:spLocks noGrp="1"/>
          </p:cNvSpPr>
          <p:nvPr>
            <p:ph type="title"/>
          </p:nvPr>
        </p:nvSpPr>
        <p:spPr>
          <a:xfrm>
            <a:off x="458694" y="365760"/>
            <a:ext cx="11274612" cy="1325563"/>
          </a:xfrm>
        </p:spPr>
        <p:txBody>
          <a:bodyPr/>
          <a:lstStyle/>
          <a:p>
            <a:r>
              <a:rPr lang="en-US"/>
              <a:t>Click to edit Master title style</a:t>
            </a:r>
            <a:endParaRPr lang="en-US" dirty="0"/>
          </a:p>
        </p:txBody>
      </p:sp>
      <p:sp>
        <p:nvSpPr>
          <p:cNvPr id="3" name="Date Placeholder 2">
            <a:extLst>
              <a:ext uri="{FF2B5EF4-FFF2-40B4-BE49-F238E27FC236}">
                <a16:creationId xmlns:a16="http://schemas.microsoft.com/office/drawing/2014/main" xmlns="" id="{B83523B8-51E3-48B8-BFD8-CE950619804E}"/>
              </a:ext>
            </a:extLst>
          </p:cNvPr>
          <p:cNvSpPr>
            <a:spLocks noGrp="1"/>
          </p:cNvSpPr>
          <p:nvPr>
            <p:ph type="dt" sz="half" idx="10"/>
          </p:nvPr>
        </p:nvSpPr>
        <p:spPr>
          <a:xfrm>
            <a:off x="458693" y="6416675"/>
            <a:ext cx="2921715" cy="365125"/>
          </a:xfrm>
        </p:spPr>
        <p:txBody>
          <a:bodyPr/>
          <a:lstStyle/>
          <a:p>
            <a:fld id="{3AB41CFF-90C9-47B3-9DA1-F2BF8D839F7E}" type="datetime1">
              <a:rPr lang="en-US" smtClean="0"/>
              <a:t>10/3/2022</a:t>
            </a:fld>
            <a:endParaRPr lang="en-US"/>
          </a:p>
        </p:txBody>
      </p:sp>
      <p:sp>
        <p:nvSpPr>
          <p:cNvPr id="4" name="Footer Placeholder 3">
            <a:extLst>
              <a:ext uri="{FF2B5EF4-FFF2-40B4-BE49-F238E27FC236}">
                <a16:creationId xmlns:a16="http://schemas.microsoft.com/office/drawing/2014/main" xmlns="" id="{7D739B90-5D50-4424-B51D-53C391621869}"/>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216F9286-3A00-4D3C-A3F0-50AC9045C4E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37474279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72933BE2-665A-42DA-A3B7-835F81A3F46B}"/>
              </a:ext>
            </a:extLst>
          </p:cNvPr>
          <p:cNvSpPr>
            <a:spLocks noGrp="1"/>
          </p:cNvSpPr>
          <p:nvPr>
            <p:ph type="dt" sz="half" idx="10"/>
          </p:nvPr>
        </p:nvSpPr>
        <p:spPr/>
        <p:txBody>
          <a:bodyPr/>
          <a:lstStyle/>
          <a:p>
            <a:fld id="{F06048FA-06AB-4884-A69B-986B96E68A24}" type="datetime1">
              <a:rPr lang="en-US" smtClean="0"/>
              <a:t>10/3/2022</a:t>
            </a:fld>
            <a:endParaRPr lang="en-US"/>
          </a:p>
        </p:txBody>
      </p:sp>
      <p:sp>
        <p:nvSpPr>
          <p:cNvPr id="3" name="Footer Placeholder 2">
            <a:extLst>
              <a:ext uri="{FF2B5EF4-FFF2-40B4-BE49-F238E27FC236}">
                <a16:creationId xmlns:a16="http://schemas.microsoft.com/office/drawing/2014/main" xmlns="" id="{634DBCBD-AD42-432D-ABA9-20D616AF3ED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EE140251-3596-4673-B24B-59A6F9ED8FB3}"/>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51562454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D6A81A1-6D8E-4DD6-8E49-DABDE6D107E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1693F18F-F78D-4A31-A6BC-6552105BCFD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8582C2F4-BDF4-4A4F-AA3D-52692932C24C}"/>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0113850F-5C87-4F08-9658-EAF049B60EB0}"/>
              </a:ext>
            </a:extLst>
          </p:cNvPr>
          <p:cNvSpPr>
            <a:spLocks noGrp="1"/>
          </p:cNvSpPr>
          <p:nvPr>
            <p:ph type="dt" sz="half" idx="10"/>
          </p:nvPr>
        </p:nvSpPr>
        <p:spPr/>
        <p:txBody>
          <a:bodyPr/>
          <a:lstStyle/>
          <a:p>
            <a:fld id="{50DB7ABA-0172-4F9C-889D-567164F66BCD}" type="datetime1">
              <a:rPr lang="en-US" smtClean="0"/>
              <a:t>10/3/2022</a:t>
            </a:fld>
            <a:endParaRPr lang="en-US"/>
          </a:p>
        </p:txBody>
      </p:sp>
      <p:sp>
        <p:nvSpPr>
          <p:cNvPr id="6" name="Footer Placeholder 5">
            <a:extLst>
              <a:ext uri="{FF2B5EF4-FFF2-40B4-BE49-F238E27FC236}">
                <a16:creationId xmlns:a16="http://schemas.microsoft.com/office/drawing/2014/main" xmlns="" id="{210BCE9A-A746-4439-B5D3-966FBC8E5FC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E41D3B51-AA2E-4AA1-8062-A0D476D80CCB}"/>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259448222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B76C6B56-FA58-08B3-7528-3AB9ACACB85B}"/>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178392A5-C2C6-26CB-B39C-DB3869FC3185}"/>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9EBD049A-2E6B-484C-26D1-D7C63DD46E5E}"/>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5" name="Footer Placeholder 4">
            <a:extLst>
              <a:ext uri="{FF2B5EF4-FFF2-40B4-BE49-F238E27FC236}">
                <a16:creationId xmlns:a16="http://schemas.microsoft.com/office/drawing/2014/main" xmlns="" id="{5B4656E9-72D8-25F6-8745-5E594CABB5B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356C4860-04F5-8379-C190-EAF4E437C417}"/>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2493229015"/>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4ED02CF7-F453-4B3E-9510-D747979878A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3E2A1B9-8A2A-4B49-8B79-76D3EEB36B4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a:extLst>
              <a:ext uri="{FF2B5EF4-FFF2-40B4-BE49-F238E27FC236}">
                <a16:creationId xmlns:a16="http://schemas.microsoft.com/office/drawing/2014/main" xmlns="" id="{BD9FEA03-0EC4-4085-AE63-4AA492D61A9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9605AD5B-0DEA-4C6F-94D2-FAA99F2E5DA9}"/>
              </a:ext>
            </a:extLst>
          </p:cNvPr>
          <p:cNvSpPr>
            <a:spLocks noGrp="1"/>
          </p:cNvSpPr>
          <p:nvPr>
            <p:ph type="dt" sz="half" idx="10"/>
          </p:nvPr>
        </p:nvSpPr>
        <p:spPr/>
        <p:txBody>
          <a:bodyPr/>
          <a:lstStyle/>
          <a:p>
            <a:fld id="{78AC6A5B-8AE7-4A41-B5A7-9ADC6686DC18}" type="datetime1">
              <a:rPr lang="en-US" smtClean="0"/>
              <a:t>10/3/2022</a:t>
            </a:fld>
            <a:endParaRPr lang="en-US"/>
          </a:p>
        </p:txBody>
      </p:sp>
      <p:sp>
        <p:nvSpPr>
          <p:cNvPr id="6" name="Footer Placeholder 5">
            <a:extLst>
              <a:ext uri="{FF2B5EF4-FFF2-40B4-BE49-F238E27FC236}">
                <a16:creationId xmlns:a16="http://schemas.microsoft.com/office/drawing/2014/main" xmlns="" id="{F0DC6744-7CBA-4A1D-8F87-10699F9812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DEAD9048-35FF-4BE9-8157-BE4BAA1C7251}"/>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59556624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77ABDD2-E186-4F25-8FDE-D1E875E9C30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xmlns="" id="{8318CC5B-A7E0-48B1-8329-6533AC76E7B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63905B1B-77FE-4BFC-BF87-87DA989F0082}"/>
              </a:ext>
            </a:extLst>
          </p:cNvPr>
          <p:cNvSpPr>
            <a:spLocks noGrp="1"/>
          </p:cNvSpPr>
          <p:nvPr>
            <p:ph type="dt" sz="half" idx="10"/>
          </p:nvPr>
        </p:nvSpPr>
        <p:spPr/>
        <p:txBody>
          <a:bodyPr/>
          <a:lstStyle/>
          <a:p>
            <a:fld id="{4C559632-1575-4E14-B53B-3DC3D5ED3947}" type="datetime1">
              <a:rPr lang="en-US" smtClean="0"/>
              <a:t>10/3/2022</a:t>
            </a:fld>
            <a:endParaRPr lang="en-US"/>
          </a:p>
        </p:txBody>
      </p:sp>
      <p:sp>
        <p:nvSpPr>
          <p:cNvPr id="5" name="Footer Placeholder 4">
            <a:extLst>
              <a:ext uri="{FF2B5EF4-FFF2-40B4-BE49-F238E27FC236}">
                <a16:creationId xmlns:a16="http://schemas.microsoft.com/office/drawing/2014/main" xmlns="" id="{3118531E-1B90-4631-BD37-4BB1DBFABF4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238A55E8-88DC-4280-8E04-FF50FF8EDB5A}"/>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119625986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xmlns="" id="{6960633D-90E4-4F5A-9EBF-DDEC2B0B471A}"/>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xmlns="" id="{0DDD3065-FA3D-42C8-BFDA-967C87F4F285}"/>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E4DC126F-38E2-4425-861F-98ED432284BA}"/>
              </a:ext>
            </a:extLst>
          </p:cNvPr>
          <p:cNvSpPr>
            <a:spLocks noGrp="1"/>
          </p:cNvSpPr>
          <p:nvPr>
            <p:ph type="dt" sz="half" idx="10"/>
          </p:nvPr>
        </p:nvSpPr>
        <p:spPr/>
        <p:txBody>
          <a:bodyPr/>
          <a:lstStyle/>
          <a:p>
            <a:fld id="{CC4A6868-2568-4CC9-B302-F37117B01A6E}" type="datetime1">
              <a:rPr lang="en-US" smtClean="0"/>
              <a:t>10/3/2022</a:t>
            </a:fld>
            <a:endParaRPr lang="en-US"/>
          </a:p>
        </p:txBody>
      </p:sp>
      <p:sp>
        <p:nvSpPr>
          <p:cNvPr id="5" name="Footer Placeholder 4">
            <a:extLst>
              <a:ext uri="{FF2B5EF4-FFF2-40B4-BE49-F238E27FC236}">
                <a16:creationId xmlns:a16="http://schemas.microsoft.com/office/drawing/2014/main" xmlns="" id="{CA9645D8-F22A-4354-A8B3-96E8A2D232AE}"/>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E59E2295-A616-4D57-8800-7B7E213A8CC8}"/>
              </a:ext>
            </a:extLst>
          </p:cNvPr>
          <p:cNvSpPr>
            <a:spLocks noGrp="1"/>
          </p:cNvSpPr>
          <p:nvPr>
            <p:ph type="sldNum" sz="quarter" idx="12"/>
          </p:nvPr>
        </p:nvSpPr>
        <p:spPr/>
        <p:txBody>
          <a:bodyPr/>
          <a:lstStyle/>
          <a:p>
            <a:fld id="{73B850FF-6169-4056-8077-06FFA93A5366}" type="slidenum">
              <a:rPr lang="en-US" smtClean="0"/>
              <a:t>‹#›</a:t>
            </a:fld>
            <a:endParaRPr lang="en-US"/>
          </a:p>
        </p:txBody>
      </p:sp>
    </p:spTree>
    <p:extLst>
      <p:ext uri="{BB962C8B-B14F-4D97-AF65-F5344CB8AC3E}">
        <p14:creationId xmlns:p14="http://schemas.microsoft.com/office/powerpoint/2010/main" val="38307902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78158597-B8BF-D1AB-216D-52A8F563B658}"/>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xmlns="" id="{0BE4AFA2-395A-830C-7B1C-BE9513A0AAB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xmlns="" id="{54D6286E-0FFB-9B1A-BFE5-BEAB78696F9C}"/>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5" name="Footer Placeholder 4">
            <a:extLst>
              <a:ext uri="{FF2B5EF4-FFF2-40B4-BE49-F238E27FC236}">
                <a16:creationId xmlns:a16="http://schemas.microsoft.com/office/drawing/2014/main" xmlns="" id="{81D62F0E-F17E-223A-0C0E-B2E7ED211C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xmlns="" id="{436AF829-4A98-166C-98EA-A6147B10F258}"/>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164273468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CB8C63C5-9C8E-A09C-E326-D79592E35686}"/>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xmlns="" id="{D2879ECC-3F96-09FF-A952-F52543F9968E}"/>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xmlns="" id="{11BAC3B2-24D2-DB23-2F3D-FAF9AEDA7BA7}"/>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xmlns="" id="{9F7FA9B2-D7C8-485F-AD6F-9976D08E5DDC}"/>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6" name="Footer Placeholder 5">
            <a:extLst>
              <a:ext uri="{FF2B5EF4-FFF2-40B4-BE49-F238E27FC236}">
                <a16:creationId xmlns:a16="http://schemas.microsoft.com/office/drawing/2014/main" xmlns="" id="{404F2D12-4412-7688-EB11-90E71AE7C9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B54557D2-55DA-6C98-84A7-C483DBBE30A4}"/>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4656370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9884B0B-A11F-B72B-A4FF-36DBC3E97993}"/>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xmlns="" id="{28F136AA-1017-F31D-528E-E3BF10BA8ADD}"/>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xmlns="" id="{5A95485B-A9BC-C49E-FD10-86E1EAFC9EF8}"/>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xmlns="" id="{41B046C4-1CC1-DCD5-24FA-8708AFEA54D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xmlns="" id="{DA19FC61-B289-B5BF-ADAE-9FF214F551E9}"/>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xmlns="" id="{F7989B5C-3BF1-6C04-299A-DBA0D09E4C35}"/>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8" name="Footer Placeholder 7">
            <a:extLst>
              <a:ext uri="{FF2B5EF4-FFF2-40B4-BE49-F238E27FC236}">
                <a16:creationId xmlns:a16="http://schemas.microsoft.com/office/drawing/2014/main" xmlns="" id="{5776AEAB-B5C5-B9C4-303A-22C3806075AD}"/>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xmlns="" id="{85A424F9-7E97-BD0A-D5EB-081D7C3184FF}"/>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248646866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7778CE-FE31-A5B1-30A7-2E61E0F75D79}"/>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xmlns="" id="{A094CE2A-D955-3BCA-F6B7-A052A2E999C2}"/>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4" name="Footer Placeholder 3">
            <a:extLst>
              <a:ext uri="{FF2B5EF4-FFF2-40B4-BE49-F238E27FC236}">
                <a16:creationId xmlns:a16="http://schemas.microsoft.com/office/drawing/2014/main" xmlns="" id="{D9EF98FB-316D-382D-188D-DC43E4D962EE}"/>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xmlns="" id="{4849CED8-D8AF-F0B4-8E09-BA55D3B69504}"/>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7672043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xmlns="" id="{E5A9E105-B1F0-F761-C2B8-DAA7C889A5BD}"/>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3" name="Footer Placeholder 2">
            <a:extLst>
              <a:ext uri="{FF2B5EF4-FFF2-40B4-BE49-F238E27FC236}">
                <a16:creationId xmlns:a16="http://schemas.microsoft.com/office/drawing/2014/main" xmlns="" id="{13113609-C81E-55B9-C795-CA541BC06A2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xmlns="" id="{BCD0B9B5-8870-F5F6-08DD-BDA58B98DE39}"/>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4052835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3262E50B-4F4B-FBB8-B03F-8A26DC91A778}"/>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xmlns="" id="{A1765D06-8A1A-6D36-E610-82ECF95275C3}"/>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xmlns="" id="{0CBF33FF-AE6F-3521-3201-B52C9DEE53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3606F665-7C7F-FAE2-D9CA-C959E7EAB77F}"/>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6" name="Footer Placeholder 5">
            <a:extLst>
              <a:ext uri="{FF2B5EF4-FFF2-40B4-BE49-F238E27FC236}">
                <a16:creationId xmlns:a16="http://schemas.microsoft.com/office/drawing/2014/main" xmlns="" id="{AD260B0B-0694-BEE7-A39D-72189544936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2803522-759D-3827-D0AC-C3558D1AB7BA}"/>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7102882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8A85206D-D054-93F0-CC2F-97541CC61A7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xmlns="" id="{6110CEE0-EFE1-A845-6E64-02787C7F88A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xmlns="" id="{83C901E8-33A9-4593-29F1-28552717D85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xmlns="" id="{A755B129-80E7-3BB8-97CA-5999E3575940}"/>
              </a:ext>
            </a:extLst>
          </p:cNvPr>
          <p:cNvSpPr>
            <a:spLocks noGrp="1"/>
          </p:cNvSpPr>
          <p:nvPr>
            <p:ph type="dt" sz="half" idx="10"/>
          </p:nvPr>
        </p:nvSpPr>
        <p:spPr/>
        <p:txBody>
          <a:bodyPr/>
          <a:lstStyle/>
          <a:p>
            <a:fld id="{CF894C79-991E-934C-B4C5-769092D23EBE}" type="datetimeFigureOut">
              <a:rPr lang="en-US" smtClean="0"/>
              <a:t>10/3/2022</a:t>
            </a:fld>
            <a:endParaRPr lang="en-US"/>
          </a:p>
        </p:txBody>
      </p:sp>
      <p:sp>
        <p:nvSpPr>
          <p:cNvPr id="6" name="Footer Placeholder 5">
            <a:extLst>
              <a:ext uri="{FF2B5EF4-FFF2-40B4-BE49-F238E27FC236}">
                <a16:creationId xmlns:a16="http://schemas.microsoft.com/office/drawing/2014/main" xmlns="" id="{16285482-F945-9451-4684-F7E30018DCF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xmlns="" id="{66794E07-AC2D-6457-510F-B1CC7346E43E}"/>
              </a:ext>
            </a:extLst>
          </p:cNvPr>
          <p:cNvSpPr>
            <a:spLocks noGrp="1"/>
          </p:cNvSpPr>
          <p:nvPr>
            <p:ph type="sldNum" sz="quarter" idx="12"/>
          </p:nvPr>
        </p:nvSpPr>
        <p:spPr/>
        <p:txBody>
          <a:bodyPr/>
          <a:lstStyle/>
          <a:p>
            <a:fld id="{4E59B013-46E5-3346-A92B-08717AA658EA}" type="slidenum">
              <a:rPr lang="en-US" smtClean="0"/>
              <a:t>‹#›</a:t>
            </a:fld>
            <a:endParaRPr lang="en-US"/>
          </a:p>
        </p:txBody>
      </p:sp>
    </p:spTree>
    <p:extLst>
      <p:ext uri="{BB962C8B-B14F-4D97-AF65-F5344CB8AC3E}">
        <p14:creationId xmlns:p14="http://schemas.microsoft.com/office/powerpoint/2010/main" val="1754409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xmlns="" id="{3A6BF261-7E5C-AB2B-7C1F-A56C6A2F4F01}"/>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xmlns="" id="{C408962A-7351-AFD3-D8DF-ED06045075A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xmlns="" id="{B19BA41C-BCAE-FC2B-2373-C7FE42C967B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F894C79-991E-934C-B4C5-769092D23EBE}" type="datetimeFigureOut">
              <a:rPr lang="en-US" smtClean="0"/>
              <a:t>10/3/2022</a:t>
            </a:fld>
            <a:endParaRPr lang="en-US"/>
          </a:p>
        </p:txBody>
      </p:sp>
      <p:sp>
        <p:nvSpPr>
          <p:cNvPr id="5" name="Footer Placeholder 4">
            <a:extLst>
              <a:ext uri="{FF2B5EF4-FFF2-40B4-BE49-F238E27FC236}">
                <a16:creationId xmlns:a16="http://schemas.microsoft.com/office/drawing/2014/main" xmlns="" id="{67A5F274-9FCA-A3D5-039F-14E6E188FB75}"/>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xmlns="" id="{7C093C88-44CD-2476-BDDD-581937BDD875}"/>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59B013-46E5-3346-A92B-08717AA658EA}" type="slidenum">
              <a:rPr lang="en-US" smtClean="0"/>
              <a:t>‹#›</a:t>
            </a:fld>
            <a:endParaRPr lang="en-US"/>
          </a:p>
        </p:txBody>
      </p:sp>
    </p:spTree>
    <p:extLst>
      <p:ext uri="{BB962C8B-B14F-4D97-AF65-F5344CB8AC3E}">
        <p14:creationId xmlns:p14="http://schemas.microsoft.com/office/powerpoint/2010/main" val="60756246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tx2"/>
        </a:solidFill>
        <a:effectLst/>
      </p:bgPr>
    </p:bg>
    <p:spTree>
      <p:nvGrpSpPr>
        <p:cNvPr id="1" name=""/>
        <p:cNvGrpSpPr/>
        <p:nvPr/>
      </p:nvGrpSpPr>
      <p:grpSpPr>
        <a:xfrm>
          <a:off x="0" y="0"/>
          <a:ext cx="0" cy="0"/>
          <a:chOff x="0" y="0"/>
          <a:chExt cx="0" cy="0"/>
        </a:xfrm>
      </p:grpSpPr>
      <p:sp>
        <p:nvSpPr>
          <p:cNvPr id="12" name="Rectangle 11">
            <a:extLst>
              <a:ext uri="{FF2B5EF4-FFF2-40B4-BE49-F238E27FC236}">
                <a16:creationId xmlns:a16="http://schemas.microsoft.com/office/drawing/2014/main" xmlns="" id="{0BABF38A-8A0D-492E-BD20-6CF4D46B50BD}"/>
              </a:ext>
              <a:ext uri="{C183D7F6-B498-43B3-948B-1728B52AA6E4}">
                <adec:decorative xmlns:adec="http://schemas.microsoft.com/office/drawing/2017/decorative" xmlns="" val="1"/>
              </a:ext>
            </a:extLst>
          </p:cNvPr>
          <p:cNvSpPr/>
          <p:nvPr/>
        </p:nvSpPr>
        <p:spPr>
          <a:xfrm>
            <a:off x="0" y="0"/>
            <a:ext cx="12192000" cy="6858004"/>
          </a:xfrm>
          <a:prstGeom prst="rect">
            <a:avLst/>
          </a:prstGeom>
          <a:solidFill>
            <a:schemeClr val="bg2">
              <a:lumMod val="90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tx1">
                  <a:lumMod val="65000"/>
                  <a:lumOff val="35000"/>
                </a:schemeClr>
              </a:solidFill>
              <a:latin typeface="AvenirNext LT Pro Medium" panose="020B0504020202020204" pitchFamily="34" charset="0"/>
            </a:endParaRPr>
          </a:p>
        </p:txBody>
      </p:sp>
      <p:sp>
        <p:nvSpPr>
          <p:cNvPr id="2" name="Title Placeholder 1">
            <a:extLst>
              <a:ext uri="{FF2B5EF4-FFF2-40B4-BE49-F238E27FC236}">
                <a16:creationId xmlns:a16="http://schemas.microsoft.com/office/drawing/2014/main" xmlns="" id="{E9984D45-0ED3-4D03-8E44-5E355C9134F1}"/>
              </a:ext>
            </a:extLst>
          </p:cNvPr>
          <p:cNvSpPr>
            <a:spLocks noGrp="1"/>
          </p:cNvSpPr>
          <p:nvPr>
            <p:ph type="title"/>
          </p:nvPr>
        </p:nvSpPr>
        <p:spPr>
          <a:xfrm>
            <a:off x="458694" y="425450"/>
            <a:ext cx="11274612"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a:extLst>
              <a:ext uri="{FF2B5EF4-FFF2-40B4-BE49-F238E27FC236}">
                <a16:creationId xmlns:a16="http://schemas.microsoft.com/office/drawing/2014/main" xmlns="" id="{1F687D6E-D1E9-489C-9AA9-3575C39BAA0B}"/>
              </a:ext>
            </a:extLst>
          </p:cNvPr>
          <p:cNvSpPr>
            <a:spLocks noGrp="1"/>
          </p:cNvSpPr>
          <p:nvPr>
            <p:ph type="body" idx="1"/>
          </p:nvPr>
        </p:nvSpPr>
        <p:spPr>
          <a:xfrm>
            <a:off x="458694" y="1949450"/>
            <a:ext cx="11274612" cy="41957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a:extLst>
              <a:ext uri="{FF2B5EF4-FFF2-40B4-BE49-F238E27FC236}">
                <a16:creationId xmlns:a16="http://schemas.microsoft.com/office/drawing/2014/main" xmlns="" id="{86364E9C-08EE-4B1B-B3FC-D6D997F4EA38}"/>
              </a:ext>
            </a:extLst>
          </p:cNvPr>
          <p:cNvSpPr>
            <a:spLocks noGrp="1"/>
          </p:cNvSpPr>
          <p:nvPr>
            <p:ph type="dt" sz="half" idx="2"/>
          </p:nvPr>
        </p:nvSpPr>
        <p:spPr>
          <a:xfrm>
            <a:off x="458694" y="6416675"/>
            <a:ext cx="2743200" cy="365125"/>
          </a:xfrm>
          <a:prstGeom prst="rect">
            <a:avLst/>
          </a:prstGeom>
        </p:spPr>
        <p:txBody>
          <a:bodyPr vert="horz" lIns="91440" tIns="45720" rIns="91440" bIns="45720" rtlCol="0" anchor="ctr"/>
          <a:lstStyle>
            <a:lvl1pPr algn="l">
              <a:defRPr sz="900">
                <a:solidFill>
                  <a:schemeClr val="tx1">
                    <a:alpha val="60000"/>
                  </a:schemeClr>
                </a:solidFill>
                <a:latin typeface="+mn-lt"/>
              </a:defRPr>
            </a:lvl1pPr>
          </a:lstStyle>
          <a:p>
            <a:fld id="{57E0CF6C-748E-4B7A-BC8B-3011EF78ED13}" type="datetime1">
              <a:rPr lang="en-US" smtClean="0"/>
              <a:pPr/>
              <a:t>10/3/2022</a:t>
            </a:fld>
            <a:endParaRPr lang="en-US" dirty="0"/>
          </a:p>
        </p:txBody>
      </p:sp>
      <p:sp>
        <p:nvSpPr>
          <p:cNvPr id="5" name="Footer Placeholder 4">
            <a:extLst>
              <a:ext uri="{FF2B5EF4-FFF2-40B4-BE49-F238E27FC236}">
                <a16:creationId xmlns:a16="http://schemas.microsoft.com/office/drawing/2014/main" xmlns="" id="{BAB0A1F1-38FE-4C27-81E6-A43A54793FC3}"/>
              </a:ext>
            </a:extLst>
          </p:cNvPr>
          <p:cNvSpPr>
            <a:spLocks noGrp="1"/>
          </p:cNvSpPr>
          <p:nvPr>
            <p:ph type="ftr" sz="quarter" idx="3"/>
          </p:nvPr>
        </p:nvSpPr>
        <p:spPr>
          <a:xfrm>
            <a:off x="4038600" y="6416675"/>
            <a:ext cx="4114800" cy="365125"/>
          </a:xfrm>
          <a:prstGeom prst="rect">
            <a:avLst/>
          </a:prstGeom>
        </p:spPr>
        <p:txBody>
          <a:bodyPr vert="horz" lIns="91440" tIns="45720" rIns="91440" bIns="45720" rtlCol="0" anchor="ctr"/>
          <a:lstStyle>
            <a:lvl1pPr algn="ctr">
              <a:defRPr sz="900">
                <a:solidFill>
                  <a:schemeClr val="tx1">
                    <a:alpha val="60000"/>
                  </a:schemeClr>
                </a:solidFill>
                <a:latin typeface="+mn-lt"/>
              </a:defRPr>
            </a:lvl1pPr>
          </a:lstStyle>
          <a:p>
            <a:endParaRPr lang="en-US" dirty="0">
              <a:solidFill>
                <a:schemeClr val="tx1">
                  <a:alpha val="60000"/>
                </a:schemeClr>
              </a:solidFill>
            </a:endParaRPr>
          </a:p>
        </p:txBody>
      </p:sp>
      <p:sp>
        <p:nvSpPr>
          <p:cNvPr id="6" name="Slide Number Placeholder 5">
            <a:extLst>
              <a:ext uri="{FF2B5EF4-FFF2-40B4-BE49-F238E27FC236}">
                <a16:creationId xmlns:a16="http://schemas.microsoft.com/office/drawing/2014/main" xmlns="" id="{5E26B39A-FFD8-42EF-ADC7-7DB3B302F8B2}"/>
              </a:ext>
            </a:extLst>
          </p:cNvPr>
          <p:cNvSpPr>
            <a:spLocks noGrp="1"/>
          </p:cNvSpPr>
          <p:nvPr>
            <p:ph type="sldNum" sz="quarter" idx="4"/>
          </p:nvPr>
        </p:nvSpPr>
        <p:spPr>
          <a:xfrm>
            <a:off x="8990106" y="6416675"/>
            <a:ext cx="2743200" cy="365125"/>
          </a:xfrm>
          <a:prstGeom prst="rect">
            <a:avLst/>
          </a:prstGeom>
        </p:spPr>
        <p:txBody>
          <a:bodyPr vert="horz" lIns="91440" tIns="45720" rIns="91440" bIns="45720" rtlCol="0" anchor="ctr"/>
          <a:lstStyle>
            <a:lvl1pPr algn="r">
              <a:defRPr sz="900">
                <a:solidFill>
                  <a:schemeClr val="tx1">
                    <a:alpha val="60000"/>
                  </a:schemeClr>
                </a:solidFill>
                <a:latin typeface="+mn-lt"/>
              </a:defRPr>
            </a:lvl1pPr>
          </a:lstStyle>
          <a:p>
            <a:fld id="{73B850FF-6169-4056-8077-06FFA93A5366}" type="slidenum">
              <a:rPr lang="en-US" smtClean="0"/>
              <a:pPr/>
              <a:t>‹#›</a:t>
            </a:fld>
            <a:endParaRPr lang="en-US" dirty="0"/>
          </a:p>
        </p:txBody>
      </p:sp>
      <p:pic>
        <p:nvPicPr>
          <p:cNvPr id="14" name="Picture 13" descr="A picture containing sitting&#10;&#10;Description automatically generated">
            <a:extLst>
              <a:ext uri="{FF2B5EF4-FFF2-40B4-BE49-F238E27FC236}">
                <a16:creationId xmlns:a16="http://schemas.microsoft.com/office/drawing/2014/main" xmlns="" id="{BC526B7A-4801-4FD1-95C8-03AF22629E87}"/>
              </a:ext>
            </a:extLst>
          </p:cNvPr>
          <p:cNvPicPr>
            <a:picLocks noChangeAspect="1"/>
          </p:cNvPicPr>
          <p:nvPr/>
        </p:nvPicPr>
        <p:blipFill>
          <a:blip r:embed="rId13">
            <a:alphaModFix amt="10000"/>
            <a:extLst>
              <a:ext uri="{28A0092B-C50C-407E-A947-70E740481C1C}">
                <a14:useLocalDpi xmlns:a14="http://schemas.microsoft.com/office/drawing/2010/main"/>
              </a:ext>
            </a:extLst>
          </a:blip>
          <a:stretch>
            <a:fillRect/>
          </a:stretch>
        </p:blipFill>
        <p:spPr>
          <a:xfrm>
            <a:off x="8534400" y="0"/>
            <a:ext cx="3654612" cy="4575348"/>
          </a:xfrm>
          <a:prstGeom prst="rect">
            <a:avLst/>
          </a:prstGeom>
        </p:spPr>
      </p:pic>
    </p:spTree>
    <p:extLst>
      <p:ext uri="{BB962C8B-B14F-4D97-AF65-F5344CB8AC3E}">
        <p14:creationId xmlns:p14="http://schemas.microsoft.com/office/powerpoint/2010/main" val="1455977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sldNum="0" hdr="0" ftr="0" dt="0"/>
  <p:txStyles>
    <p:titleStyle>
      <a:lvl1pPr algn="l" defTabSz="914400" rtl="0" eaLnBrk="1" latinLnBrk="0" hangingPunct="1">
        <a:lnSpc>
          <a:spcPct val="100000"/>
        </a:lnSpc>
        <a:spcBef>
          <a:spcPct val="0"/>
        </a:spcBef>
        <a:buNone/>
        <a:defRPr sz="4400" b="0" kern="1200">
          <a:solidFill>
            <a:schemeClr val="tx1"/>
          </a:solidFill>
          <a:latin typeface="+mj-lt"/>
          <a:ea typeface="+mj-ea"/>
          <a:cs typeface="+mj-cs"/>
        </a:defRPr>
      </a:lvl1pPr>
    </p:titleStyle>
    <p:bodyStyle>
      <a:lvl1pPr marL="228600" indent="-228600" algn="l" defTabSz="914400" rtl="0" eaLnBrk="1" latinLnBrk="0" hangingPunct="1">
        <a:lnSpc>
          <a:spcPct val="110000"/>
        </a:lnSpc>
        <a:spcBef>
          <a:spcPts val="1000"/>
        </a:spcBef>
        <a:buClr>
          <a:schemeClr val="accent1"/>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110000"/>
        </a:lnSpc>
        <a:spcBef>
          <a:spcPts val="500"/>
        </a:spcBef>
        <a:buClr>
          <a:schemeClr val="accent1"/>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110000"/>
        </a:lnSpc>
        <a:spcBef>
          <a:spcPts val="500"/>
        </a:spcBef>
        <a:buClr>
          <a:schemeClr val="accent1"/>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110000"/>
        </a:lnSpc>
        <a:spcBef>
          <a:spcPts val="500"/>
        </a:spcBef>
        <a:buClr>
          <a:schemeClr val="accent1"/>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3.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3.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3.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3.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3"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4">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5"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428625" y="744909"/>
            <a:ext cx="11301413"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3" name="Subtitle 2">
            <a:extLst>
              <a:ext uri="{FF2B5EF4-FFF2-40B4-BE49-F238E27FC236}">
                <a16:creationId xmlns:a16="http://schemas.microsoft.com/office/drawing/2014/main" xmlns="" id="{83D1A4D8-441B-1087-6869-DD52321CDE6A}"/>
              </a:ext>
            </a:extLst>
          </p:cNvPr>
          <p:cNvSpPr>
            <a:spLocks noGrp="1"/>
          </p:cNvSpPr>
          <p:nvPr>
            <p:ph type="subTitle" idx="1"/>
          </p:nvPr>
        </p:nvSpPr>
        <p:spPr>
          <a:xfrm>
            <a:off x="126587" y="3876024"/>
            <a:ext cx="11905488" cy="1128703"/>
          </a:xfrm>
        </p:spPr>
        <p:txBody>
          <a:bodyPr anchor="t">
            <a:normAutofit fontScale="77500" lnSpcReduction="20000"/>
          </a:bodyPr>
          <a:lstStyle/>
          <a:p>
            <a:r>
              <a:rPr lang="en-US" sz="8800" dirty="0">
                <a:solidFill>
                  <a:srgbClr val="FFFFFF"/>
                </a:solidFill>
                <a:effectLst>
                  <a:outerShdw blurRad="38100" dist="38100" dir="2700000" algn="tl">
                    <a:srgbClr val="000000">
                      <a:alpha val="43137"/>
                    </a:srgbClr>
                  </a:outerShdw>
                </a:effectLst>
                <a:latin typeface="Baskerville Old Face" panose="02020602080505020303" pitchFamily="18" charset="77"/>
              </a:rPr>
              <a:t>Choosing to live out the New Self</a:t>
            </a:r>
          </a:p>
        </p:txBody>
      </p:sp>
      <p:sp>
        <p:nvSpPr>
          <p:cNvPr id="4" name="Subtitle 2">
            <a:extLst>
              <a:ext uri="{FF2B5EF4-FFF2-40B4-BE49-F238E27FC236}">
                <a16:creationId xmlns:a16="http://schemas.microsoft.com/office/drawing/2014/main" xmlns="" id="{D23BB10E-5357-6C61-7B65-F9DE972DD9AA}"/>
              </a:ext>
            </a:extLst>
          </p:cNvPr>
          <p:cNvSpPr txBox="1">
            <a:spLocks/>
          </p:cNvSpPr>
          <p:nvPr/>
        </p:nvSpPr>
        <p:spPr>
          <a:xfrm>
            <a:off x="123539" y="4801972"/>
            <a:ext cx="11905488" cy="1128703"/>
          </a:xfrm>
          <a:prstGeom prst="rect">
            <a:avLst/>
          </a:prstGeom>
        </p:spPr>
        <p:txBody>
          <a:bodyPr vert="horz" lIns="91440" tIns="45720" rIns="91440" bIns="45720" rtlCol="0" anchor="t">
            <a:normAutofit fontScale="85000" lnSpcReduction="20000"/>
          </a:bodyPr>
          <a:lstStyle>
            <a:lvl1pPr marL="0" indent="0" algn="ctr" defTabSz="914400" rtl="0" eaLnBrk="1" latinLnBrk="0" hangingPunct="1">
              <a:lnSpc>
                <a:spcPct val="110000"/>
              </a:lnSpc>
              <a:spcBef>
                <a:spcPts val="1000"/>
              </a:spcBef>
              <a:buClr>
                <a:schemeClr val="accent1"/>
              </a:buClr>
              <a:buFont typeface="Arial" panose="020B0604020202020204" pitchFamily="34" charset="0"/>
              <a:buNone/>
              <a:defRPr sz="2000" kern="1200">
                <a:solidFill>
                  <a:schemeClr val="tx1"/>
                </a:solidFill>
                <a:latin typeface="+mn-lt"/>
                <a:ea typeface="+mn-ea"/>
                <a:cs typeface="+mn-cs"/>
              </a:defRPr>
            </a:lvl1pPr>
            <a:lvl2pPr marL="457200" indent="0" algn="ctr" defTabSz="914400" rtl="0" eaLnBrk="1" latinLnBrk="0" hangingPunct="1">
              <a:lnSpc>
                <a:spcPct val="110000"/>
              </a:lnSpc>
              <a:spcBef>
                <a:spcPts val="500"/>
              </a:spcBef>
              <a:buClr>
                <a:schemeClr val="accent1"/>
              </a:buClr>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110000"/>
              </a:lnSpc>
              <a:spcBef>
                <a:spcPts val="500"/>
              </a:spcBef>
              <a:buClr>
                <a:schemeClr val="accent1"/>
              </a:buClr>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110000"/>
              </a:lnSpc>
              <a:spcBef>
                <a:spcPts val="500"/>
              </a:spcBef>
              <a:buClr>
                <a:schemeClr val="accent1"/>
              </a:buClr>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110000"/>
              </a:lnSpc>
              <a:spcBef>
                <a:spcPts val="500"/>
              </a:spcBef>
              <a:buClr>
                <a:schemeClr val="accent1"/>
              </a:buClr>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en-US" sz="8800" dirty="0">
                <a:solidFill>
                  <a:srgbClr val="FFFFFF"/>
                </a:solidFill>
                <a:effectLst>
                  <a:outerShdw blurRad="38100" dist="38100" dir="2700000" algn="tl">
                    <a:srgbClr val="000000">
                      <a:alpha val="43137"/>
                    </a:srgbClr>
                  </a:outerShdw>
                </a:effectLst>
                <a:latin typeface="Baskerville Old Face" panose="02020602080505020303" pitchFamily="18" charset="77"/>
              </a:rPr>
              <a:t>Part 2</a:t>
            </a:r>
          </a:p>
        </p:txBody>
      </p:sp>
    </p:spTree>
    <p:extLst>
      <p:ext uri="{BB962C8B-B14F-4D97-AF65-F5344CB8AC3E}">
        <p14:creationId xmlns:p14="http://schemas.microsoft.com/office/powerpoint/2010/main" val="322020850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26.  Be angry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sin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let the sun go down on the cause of your anger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ounded Rectangle 2">
            <a:extLst>
              <a:ext uri="{FF2B5EF4-FFF2-40B4-BE49-F238E27FC236}">
                <a16:creationId xmlns:a16="http://schemas.microsoft.com/office/drawing/2014/main" xmlns="" id="{1A6E6219-A1F1-E773-A042-916668378362}"/>
              </a:ext>
            </a:extLst>
          </p:cNvPr>
          <p:cNvSpPr/>
          <p:nvPr/>
        </p:nvSpPr>
        <p:spPr>
          <a:xfrm>
            <a:off x="2419350" y="1795759"/>
            <a:ext cx="8986838" cy="173325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Sin: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missing the mark</a:t>
            </a: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Cause of anger: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provocation</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8FA3CDB1-CA02-3D62-7A14-9602184C3E41}"/>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Anger used to intimidate, punish and manipulate.</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Sometimes the anger doesn’t even</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match the crime. </a:t>
            </a:r>
            <a:r>
              <a:rPr kumimoji="0" lang="en-US" sz="19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(faulty moral compass)</a:t>
            </a:r>
          </a:p>
        </p:txBody>
      </p:sp>
      <p:sp>
        <p:nvSpPr>
          <p:cNvPr id="7" name="Rectangle 6">
            <a:extLst>
              <a:ext uri="{FF2B5EF4-FFF2-40B4-BE49-F238E27FC236}">
                <a16:creationId xmlns:a16="http://schemas.microsoft.com/office/drawing/2014/main" xmlns="" id="{7F2EA983-6BCC-CFC8-0E6D-6A7FCA38E73C}"/>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Understands personal contribution to conflict.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Looks for spiritual implications.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Understands  role of the </a:t>
            </a:r>
            <a:r>
              <a:rPr kumimoji="0" lang="en-US" sz="4000" b="0" i="1" u="sng"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real</a:t>
            </a:r>
            <a:r>
              <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Enemy…</a:t>
            </a:r>
          </a:p>
        </p:txBody>
      </p:sp>
      <p:sp>
        <p:nvSpPr>
          <p:cNvPr id="8" name="Rectangle 7">
            <a:extLst>
              <a:ext uri="{FF2B5EF4-FFF2-40B4-BE49-F238E27FC236}">
                <a16:creationId xmlns:a16="http://schemas.microsoft.com/office/drawing/2014/main" xmlns="" id="{5D988166-CE5F-45E3-2E0C-E6D3D2C10351}"/>
              </a:ext>
            </a:extLst>
          </p:cNvPr>
          <p:cNvSpPr/>
          <p:nvPr/>
        </p:nvSpPr>
        <p:spPr>
          <a:xfrm>
            <a:off x="-23812" y="0"/>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12:18) If possible,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so far as it depends on you</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live peaceably with all people.</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181353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dissolve">
                                      <p:cBhvr>
                                        <p:cTn id="12" dur="500"/>
                                        <p:tgtEl>
                                          <p:spTgt spid="7">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3" end="3"/>
                                            </p:txEl>
                                          </p:spTgt>
                                        </p:tgtEl>
                                        <p:attrNameLst>
                                          <p:attrName>style.visibility</p:attrName>
                                        </p:attrNameLst>
                                      </p:cBhvr>
                                      <p:to>
                                        <p:strVal val="visible"/>
                                      </p:to>
                                    </p:set>
                                    <p:animEffect transition="in" filter="dissolve">
                                      <p:cBhvr>
                                        <p:cTn id="1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1569660"/>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27</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Do not give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the devil</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 opportunity.</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ectangle 1">
            <a:extLst>
              <a:ext uri="{FF2B5EF4-FFF2-40B4-BE49-F238E27FC236}">
                <a16:creationId xmlns:a16="http://schemas.microsoft.com/office/drawing/2014/main" xmlns="" id="{B3C94EF8-9DBF-3F55-2BB4-C86829E2BAF5}"/>
              </a:ext>
            </a:extLst>
          </p:cNvPr>
          <p:cNvSpPr/>
          <p:nvPr/>
        </p:nvSpPr>
        <p:spPr>
          <a:xfrm>
            <a:off x="1" y="3376971"/>
            <a:ext cx="12191999" cy="343828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(Eph. 6:12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For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our struggle is not against flesh and blood</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but against the rulers, against the powers, against the world rulers of this darkness, against the spiritual forces of evil in the heavens.</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ounded Rectangle 2">
            <a:extLst>
              <a:ext uri="{FF2B5EF4-FFF2-40B4-BE49-F238E27FC236}">
                <a16:creationId xmlns:a16="http://schemas.microsoft.com/office/drawing/2014/main" xmlns="" id="{CA7CBE28-3BF0-F5B2-9D08-75AB799CBAE6}"/>
              </a:ext>
            </a:extLst>
          </p:cNvPr>
          <p:cNvSpPr/>
          <p:nvPr/>
        </p:nvSpPr>
        <p:spPr>
          <a:xfrm>
            <a:off x="5600700" y="1133384"/>
            <a:ext cx="4986338" cy="1257003"/>
          </a:xfrm>
          <a:prstGeom prst="roundRect">
            <a:avLst>
              <a:gd name="adj" fmla="val 50000"/>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a:t>
            </a: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Slanderer</a:t>
            </a:r>
          </a:p>
        </p:txBody>
      </p:sp>
      <p:sp>
        <p:nvSpPr>
          <p:cNvPr id="5" name="Rounded Rectangle 4">
            <a:extLst>
              <a:ext uri="{FF2B5EF4-FFF2-40B4-BE49-F238E27FC236}">
                <a16:creationId xmlns:a16="http://schemas.microsoft.com/office/drawing/2014/main" xmlns="" id="{FFBD4D1F-04F8-F39C-128B-6DF3486EB23B}"/>
              </a:ext>
            </a:extLst>
          </p:cNvPr>
          <p:cNvSpPr/>
          <p:nvPr/>
        </p:nvSpPr>
        <p:spPr>
          <a:xfrm>
            <a:off x="0" y="2357557"/>
            <a:ext cx="8805862" cy="1764570"/>
          </a:xfrm>
          <a:prstGeom prst="roundRect">
            <a:avLst>
              <a:gd name="adj" fmla="val 30298"/>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Slander</a:t>
            </a:r>
            <a:r>
              <a:rPr kumimoji="0" lang="en-US" sz="48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is used for one thing, </a:t>
            </a:r>
            <a:r>
              <a:rPr kumimoji="0" lang="en-US" sz="48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tearing people down!</a:t>
            </a:r>
            <a:endParaRPr kumimoji="0" lang="en-US" sz="48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1477979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ppt_x"/>
                                              </p:val>
                                            </p:tav>
                                            <p:tav tm="100000">
                                              <p:val>
                                                <p:strVal val="#ppt_x"/>
                                              </p:val>
                                            </p:tav>
                                          </p:tavLst>
                                        </p:anim>
                                        <p:anim calcmode="lin" valueType="num">
                                          <p:cBhvr additive="base">
                                            <p:cTn id="8" dur="10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3"/>
                                            </p:tgtEl>
                                            <p:attrNameLst>
                                              <p:attrName>style.visibility</p:attrName>
                                            </p:attrNameLst>
                                          </p:cBhvr>
                                          <p:to>
                                            <p:strVal val="visible"/>
                                          </p:to>
                                        </p:set>
                                        <p:animEffect transition="in" filter="wipe(left)">
                                          <p:cBhvr>
                                            <p:cTn id="13" dur="500"/>
                                            <p:tgtEl>
                                              <p:spTgt spid="3"/>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grpId="0" nodeType="clickEffect">
                                      <p:stCondLst>
                                        <p:cond delay="0"/>
                                      </p:stCondLst>
                                      <p:childTnLst>
                                        <p:set>
                                          <p:cBhvr>
                                            <p:cTn id="17" dur="1" fill="hold">
                                              <p:stCondLst>
                                                <p:cond delay="0"/>
                                              </p:stCondLst>
                                            </p:cTn>
                                            <p:tgtEl>
                                              <p:spTgt spid="5"/>
                                            </p:tgtEl>
                                            <p:attrNameLst>
                                              <p:attrName>style.visibility</p:attrName>
                                            </p:attrNameLst>
                                          </p:cBhvr>
                                          <p:to>
                                            <p:strVal val="visible"/>
                                          </p:to>
                                        </p:set>
                                        <p:animEffect transition="in" filter="wipe(left)">
                                          <p:cBhvr>
                                            <p:cTn id="18"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Lst>
      </p:timing>
    </mc:Fallback>
  </mc:AlternateContent>
</p:sld>
</file>

<file path=ppt/slides/slide1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156966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27. Do not give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devil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 opportunity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7" name="Rectangle 6">
            <a:extLst>
              <a:ext uri="{FF2B5EF4-FFF2-40B4-BE49-F238E27FC236}">
                <a16:creationId xmlns:a16="http://schemas.microsoft.com/office/drawing/2014/main" xmlns="" id="{EF6CB45A-63FC-1790-7E9A-79D572D0D9BF}"/>
              </a:ext>
            </a:extLst>
          </p:cNvPr>
          <p:cNvSpPr/>
          <p:nvPr/>
        </p:nvSpPr>
        <p:spPr>
          <a:xfrm>
            <a:off x="2075676" y="1793866"/>
            <a:ext cx="9940112" cy="3270269"/>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effectLst>
                  <a:outerShdw blurRad="38100" dist="38100" dir="2700000" algn="tl">
                    <a:srgbClr val="000000">
                      <a:alpha val="43137"/>
                    </a:srgbClr>
                  </a:outerShdw>
                </a:effectLst>
                <a:latin typeface="Century Gothic" panose="020B0502020202020204" pitchFamily="34" charset="0"/>
              </a:rPr>
              <a:t>Giving the Devil an</a:t>
            </a:r>
            <a:r>
              <a:rPr lang="en-US" sz="4800" b="1" i="1" dirty="0">
                <a:effectLst>
                  <a:outerShdw blurRad="38100" dist="38100" dir="2700000" algn="tl">
                    <a:srgbClr val="000000">
                      <a:alpha val="43137"/>
                    </a:srgbClr>
                  </a:outerShdw>
                </a:effectLst>
                <a:latin typeface="Century Gothic" panose="020B0502020202020204" pitchFamily="34" charset="0"/>
              </a:rPr>
              <a:t> opportunity…</a:t>
            </a:r>
            <a:endParaRPr lang="en-US" sz="4800" b="1"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Focused on feelings over facts.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Keeping a record of wrongs.</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People-pleasing perspective.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Stewing, festering or replaying.</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Refusing humility.</a:t>
            </a:r>
          </a:p>
        </p:txBody>
      </p:sp>
      <p:sp>
        <p:nvSpPr>
          <p:cNvPr id="8" name="Rounded Rectangle 7">
            <a:extLst>
              <a:ext uri="{FF2B5EF4-FFF2-40B4-BE49-F238E27FC236}">
                <a16:creationId xmlns:a16="http://schemas.microsoft.com/office/drawing/2014/main" xmlns="" id="{F7ACD1C8-A845-B43F-A39E-19713BD761D5}"/>
              </a:ext>
            </a:extLst>
          </p:cNvPr>
          <p:cNvSpPr/>
          <p:nvPr/>
        </p:nvSpPr>
        <p:spPr>
          <a:xfrm>
            <a:off x="76200" y="4819997"/>
            <a:ext cx="10834688" cy="1941027"/>
          </a:xfrm>
          <a:prstGeom prst="roundRect">
            <a:avLst>
              <a:gd name="adj" fmla="val 30298"/>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Don’t make the mistake of humanizing Satan, he will </a:t>
            </a:r>
            <a:r>
              <a:rPr lang="en-US" sz="4800" b="1" i="1" u="sng" dirty="0">
                <a:solidFill>
                  <a:srgbClr val="FFFFFF"/>
                </a:solidFill>
                <a:effectLst>
                  <a:outerShdw blurRad="38100" dist="38100" dir="2700000" algn="tl">
                    <a:srgbClr val="000000">
                      <a:alpha val="43137"/>
                    </a:srgbClr>
                  </a:outerShdw>
                </a:effectLst>
                <a:latin typeface="Century Gothic" panose="020B0502020202020204" pitchFamily="34" charset="0"/>
              </a:rPr>
              <a:t>never</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fail to take advantage!</a:t>
            </a:r>
            <a:endParaRPr kumimoji="0" lang="en-US" sz="48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12611187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7">
                                            <p:txEl>
                                              <p:pRg st="0" end="0"/>
                                            </p:txEl>
                                          </p:spTgt>
                                        </p:tgtEl>
                                        <p:attrNameLst>
                                          <p:attrName>style.visibility</p:attrName>
                                        </p:attrNameLst>
                                      </p:cBhvr>
                                      <p:to>
                                        <p:strVal val="visible"/>
                                      </p:to>
                                    </p:set>
                                    <p:animEffect transition="in" filter="dissolve">
                                      <p:cBhvr>
                                        <p:cTn id="11" dur="500"/>
                                        <p:tgtEl>
                                          <p:spTgt spid="7">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7">
                                            <p:txEl>
                                              <p:pRg st="1" end="1"/>
                                            </p:txEl>
                                          </p:spTgt>
                                        </p:tgtEl>
                                        <p:attrNameLst>
                                          <p:attrName>style.visibility</p:attrName>
                                        </p:attrNameLst>
                                      </p:cBhvr>
                                      <p:to>
                                        <p:strVal val="visible"/>
                                      </p:to>
                                    </p:set>
                                    <p:animEffect transition="in" filter="dissolve">
                                      <p:cBhvr>
                                        <p:cTn id="16" dur="500"/>
                                        <p:tgtEl>
                                          <p:spTgt spid="7">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7">
                                            <p:txEl>
                                              <p:pRg st="2" end="2"/>
                                            </p:txEl>
                                          </p:spTgt>
                                        </p:tgtEl>
                                        <p:attrNameLst>
                                          <p:attrName>style.visibility</p:attrName>
                                        </p:attrNameLst>
                                      </p:cBhvr>
                                      <p:to>
                                        <p:strVal val="visible"/>
                                      </p:to>
                                    </p:set>
                                    <p:animEffect transition="in" filter="dissolve">
                                      <p:cBhvr>
                                        <p:cTn id="21" dur="500"/>
                                        <p:tgtEl>
                                          <p:spTgt spid="7">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7">
                                            <p:txEl>
                                              <p:pRg st="3" end="3"/>
                                            </p:txEl>
                                          </p:spTgt>
                                        </p:tgtEl>
                                        <p:attrNameLst>
                                          <p:attrName>style.visibility</p:attrName>
                                        </p:attrNameLst>
                                      </p:cBhvr>
                                      <p:to>
                                        <p:strVal val="visible"/>
                                      </p:to>
                                    </p:set>
                                    <p:animEffect transition="in" filter="dissolve">
                                      <p:cBhvr>
                                        <p:cTn id="26" dur="500"/>
                                        <p:tgtEl>
                                          <p:spTgt spid="7">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7">
                                            <p:txEl>
                                              <p:pRg st="4" end="4"/>
                                            </p:txEl>
                                          </p:spTgt>
                                        </p:tgtEl>
                                        <p:attrNameLst>
                                          <p:attrName>style.visibility</p:attrName>
                                        </p:attrNameLst>
                                      </p:cBhvr>
                                      <p:to>
                                        <p:strVal val="visible"/>
                                      </p:to>
                                    </p:set>
                                    <p:animEffect transition="in" filter="dissolve">
                                      <p:cBhvr>
                                        <p:cTn id="31" dur="500"/>
                                        <p:tgtEl>
                                          <p:spTgt spid="7">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7">
                                            <p:txEl>
                                              <p:pRg st="5" end="5"/>
                                            </p:txEl>
                                          </p:spTgt>
                                        </p:tgtEl>
                                        <p:attrNameLst>
                                          <p:attrName>style.visibility</p:attrName>
                                        </p:attrNameLst>
                                      </p:cBhvr>
                                      <p:to>
                                        <p:strVal val="visible"/>
                                      </p:to>
                                    </p:set>
                                    <p:animEffect transition="in" filter="dissolve">
                                      <p:cBhvr>
                                        <p:cTn id="36" dur="500"/>
                                        <p:tgtEl>
                                          <p:spTgt spid="7">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8"/>
                                        </p:tgtEl>
                                        <p:attrNameLst>
                                          <p:attrName>style.visibility</p:attrName>
                                        </p:attrNameLst>
                                      </p:cBhvr>
                                      <p:to>
                                        <p:strVal val="visible"/>
                                      </p:to>
                                    </p:set>
                                    <p:animEffect transition="in" filter="wipe(left)">
                                      <p:cBhvr>
                                        <p:cTn id="41"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Lst>
  </p:timing>
</p:sld>
</file>

<file path=ppt/slides/slide1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29</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You must let no unwholesome word come out of your mouth, but only what is beneficial for the building up of the one in need, that it may give grace to those who hear.</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130896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29. You must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let no unwholesome word come out of your mouth</a:t>
            </a:r>
            <a:r>
              <a:rPr kumimoji="0" lang="en-US" sz="4800" b="0" i="0" u="none"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but only what is beneficial for the building up of the one in need, that it may give grace to those who hear.</a:t>
            </a:r>
          </a:p>
        </p:txBody>
      </p:sp>
      <p:sp>
        <p:nvSpPr>
          <p:cNvPr id="2" name="Rectangle 1">
            <a:extLst>
              <a:ext uri="{FF2B5EF4-FFF2-40B4-BE49-F238E27FC236}">
                <a16:creationId xmlns:a16="http://schemas.microsoft.com/office/drawing/2014/main" xmlns="" id="{D3FA4A6D-CE4F-0681-22AD-D48E52BEFD04}"/>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words are used to</a:t>
            </a:r>
            <a:r>
              <a:rPr kumimoji="0" lang="en-US" sz="40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build up self only.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Only careful with what you say if it could negatively affect you.</a:t>
            </a:r>
          </a:p>
        </p:txBody>
      </p:sp>
      <p:sp>
        <p:nvSpPr>
          <p:cNvPr id="3" name="Rectangle 2">
            <a:extLst>
              <a:ext uri="{FF2B5EF4-FFF2-40B4-BE49-F238E27FC236}">
                <a16:creationId xmlns:a16="http://schemas.microsoft.com/office/drawing/2014/main" xmlns="" id="{5725B4DF-AE13-FC6F-6095-BAFC94EB553F}"/>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My words are used to build up others.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Understands the</a:t>
            </a:r>
            <a:r>
              <a:rPr kumimoji="0" lang="en-US" sz="4000" b="0" i="0" u="none" strike="noStrike" kern="1200" cap="none" spc="-15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power of our words and remains considerate of how they affect others.</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6370757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accel="50000" fill="hold" grpId="0" nodeType="clickEffect" p14:presetBounceEnd="50000">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14:bounceEnd="50000">
                                          <p:cBhvr additive="base">
                                            <p:cTn id="27"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28" dur="10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9" presetClass="entr" presetSubtype="0" fill="hold" nodeType="after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dissolve">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dissolv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dissolve">
                                          <p:cBhvr>
                                            <p:cTn id="4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accel="5000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1000" fill="hold"/>
                                            <p:tgtEl>
                                              <p:spTgt spid="3"/>
                                            </p:tgtEl>
                                            <p:attrNameLst>
                                              <p:attrName>ppt_x</p:attrName>
                                            </p:attrNameLst>
                                          </p:cBhvr>
                                          <p:tavLst>
                                            <p:tav tm="0">
                                              <p:val>
                                                <p:strVal val="1+#ppt_w/2"/>
                                              </p:val>
                                            </p:tav>
                                            <p:tav tm="100000">
                                              <p:val>
                                                <p:strVal val="#ppt_x"/>
                                              </p:val>
                                            </p:tav>
                                          </p:tavLst>
                                        </p:anim>
                                        <p:anim calcmode="lin" valueType="num">
                                          <p:cBhvr additive="base">
                                            <p:cTn id="28" dur="10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9" presetClass="entr" presetSubtype="0" fill="hold" nodeType="after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dissolve">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dissolv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dissolve">
                                          <p:cBhvr>
                                            <p:cTn id="42"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29. You must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let no unwholesome word come out of your mouth</a:t>
            </a:r>
            <a:r>
              <a:rPr kumimoji="0" lang="en-US" sz="4800" b="0" i="0" u="none" strike="noStrike" kern="1200" cap="none" spc="0" normalizeH="0" baseline="0" noProof="0" dirty="0">
                <a:ln>
                  <a:noFill/>
                </a:ln>
                <a:solidFill>
                  <a:srgbClr val="243241">
                    <a:lumMod val="75000"/>
                    <a:lumOff val="25000"/>
                  </a:srgb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but only what is beneficial for the building up of the one in need, that it may give grace to those who hear.</a:t>
            </a:r>
          </a:p>
        </p:txBody>
      </p:sp>
      <p:sp>
        <p:nvSpPr>
          <p:cNvPr id="2" name="Rectangle 1">
            <a:extLst>
              <a:ext uri="{FF2B5EF4-FFF2-40B4-BE49-F238E27FC236}">
                <a16:creationId xmlns:a16="http://schemas.microsoft.com/office/drawing/2014/main" xmlns="" id="{D3FA4A6D-CE4F-0681-22AD-D48E52BEFD04}"/>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words are used to build up self only.</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Only careful with what you say if it could negatively affect you.</a:t>
            </a:r>
          </a:p>
        </p:txBody>
      </p:sp>
      <p:sp>
        <p:nvSpPr>
          <p:cNvPr id="3" name="Rectangle 2">
            <a:extLst>
              <a:ext uri="{FF2B5EF4-FFF2-40B4-BE49-F238E27FC236}">
                <a16:creationId xmlns:a16="http://schemas.microsoft.com/office/drawing/2014/main" xmlns="" id="{5725B4DF-AE13-FC6F-6095-BAFC94EB553F}"/>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words are used to build up others.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Understands the power of our words and remains considerate of how they affect others.</a:t>
            </a:r>
          </a:p>
        </p:txBody>
      </p:sp>
      <p:sp>
        <p:nvSpPr>
          <p:cNvPr id="5" name="Rectangle 4">
            <a:extLst>
              <a:ext uri="{FF2B5EF4-FFF2-40B4-BE49-F238E27FC236}">
                <a16:creationId xmlns:a16="http://schemas.microsoft.com/office/drawing/2014/main" xmlns="" id="{4D15FCFC-56E9-8692-4DCA-7D7B8C26AAD6}"/>
              </a:ext>
            </a:extLst>
          </p:cNvPr>
          <p:cNvSpPr/>
          <p:nvPr/>
        </p:nvSpPr>
        <p:spPr>
          <a:xfrm>
            <a:off x="1" y="1723787"/>
            <a:ext cx="12191999" cy="3438287"/>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(Jas. 3:6) And among all the parts of the body, the tongue is a flame of fire. It is a whole world of wickedness, corrupting your entire body</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It can set your whole life on fire</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for it is set on fire by hell itself.</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ectangle 6">
            <a:extLst>
              <a:ext uri="{FF2B5EF4-FFF2-40B4-BE49-F238E27FC236}">
                <a16:creationId xmlns:a16="http://schemas.microsoft.com/office/drawing/2014/main" xmlns="" id="{36C8D0AA-B51A-4C5B-E39E-08548864D414}"/>
              </a:ext>
            </a:extLst>
          </p:cNvPr>
          <p:cNvSpPr/>
          <p:nvPr/>
        </p:nvSpPr>
        <p:spPr>
          <a:xfrm>
            <a:off x="247650" y="0"/>
            <a:ext cx="10472738" cy="6858000"/>
          </a:xfrm>
          <a:prstGeom prst="rect">
            <a:avLst/>
          </a:prstGeom>
          <a:solidFill>
            <a:schemeClr val="accent2">
              <a:lumMod val="75000"/>
            </a:schemeClr>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nSpc>
                <a:spcPct val="80000"/>
              </a:lnSpc>
            </a:pPr>
            <a:r>
              <a:rPr lang="en-US" sz="3700" b="1" spc="-150" dirty="0">
                <a:effectLst>
                  <a:outerShdw blurRad="38100" dist="38100" dir="2700000" algn="tl">
                    <a:srgbClr val="000000">
                      <a:alpha val="43137"/>
                    </a:srgbClr>
                  </a:outerShdw>
                </a:effectLst>
                <a:latin typeface="Century Gothic" panose="020B0502020202020204" pitchFamily="34" charset="0"/>
              </a:rPr>
              <a:t>(Prov. 10:21-22) </a:t>
            </a:r>
            <a:r>
              <a:rPr lang="en-US" sz="3700" spc="-150" dirty="0">
                <a:effectLst>
                  <a:outerShdw blurRad="38100" dist="38100" dir="2700000" algn="tl">
                    <a:srgbClr val="000000">
                      <a:alpha val="43137"/>
                    </a:srgbClr>
                  </a:outerShdw>
                </a:effectLst>
                <a:latin typeface="Century Gothic" panose="020B0502020202020204" pitchFamily="34" charset="0"/>
              </a:rPr>
              <a:t>The words of the godly are like sterling silver; the heart of a fool is worthless. The words of the godly encourage many, but fools are destroyed by their lack of common sense.</a:t>
            </a:r>
          </a:p>
          <a:p>
            <a:pPr>
              <a:lnSpc>
                <a:spcPct val="80000"/>
              </a:lnSpc>
            </a:pPr>
            <a:r>
              <a:rPr lang="en-US" sz="3700" b="1" spc="-150" dirty="0">
                <a:effectLst>
                  <a:outerShdw blurRad="38100" dist="38100" dir="2700000" algn="tl">
                    <a:srgbClr val="000000">
                      <a:alpha val="43137"/>
                    </a:srgbClr>
                  </a:outerShdw>
                </a:effectLst>
                <a:latin typeface="Century Gothic" panose="020B0502020202020204" pitchFamily="34" charset="0"/>
              </a:rPr>
              <a:t>(Prov. 10:32) </a:t>
            </a:r>
            <a:r>
              <a:rPr lang="en-US" sz="3700" spc="-150" dirty="0">
                <a:effectLst>
                  <a:outerShdw blurRad="38100" dist="38100" dir="2700000" algn="tl">
                    <a:srgbClr val="000000">
                      <a:alpha val="43137"/>
                    </a:srgbClr>
                  </a:outerShdw>
                </a:effectLst>
                <a:latin typeface="Century Gothic" panose="020B0502020202020204" pitchFamily="34" charset="0"/>
              </a:rPr>
              <a:t>The lips of the godly speak helpful words, but the mouth of the wicked speaks perverse words.</a:t>
            </a:r>
          </a:p>
          <a:p>
            <a:pPr>
              <a:lnSpc>
                <a:spcPct val="80000"/>
              </a:lnSpc>
            </a:pPr>
            <a:r>
              <a:rPr lang="en-US" sz="3700" b="1" spc="-150" dirty="0">
                <a:effectLst>
                  <a:outerShdw blurRad="38100" dist="38100" dir="2700000" algn="tl">
                    <a:srgbClr val="000000">
                      <a:alpha val="43137"/>
                    </a:srgbClr>
                  </a:outerShdw>
                </a:effectLst>
                <a:latin typeface="Century Gothic" panose="020B0502020202020204" pitchFamily="34" charset="0"/>
              </a:rPr>
              <a:t>(Prov. 15:4) </a:t>
            </a:r>
            <a:r>
              <a:rPr lang="en-US" sz="3700" spc="-150" dirty="0">
                <a:effectLst>
                  <a:outerShdw blurRad="38100" dist="38100" dir="2700000" algn="tl">
                    <a:srgbClr val="000000">
                      <a:alpha val="43137"/>
                    </a:srgbClr>
                  </a:outerShdw>
                </a:effectLst>
                <a:latin typeface="Century Gothic" panose="020B0502020202020204" pitchFamily="34" charset="0"/>
              </a:rPr>
              <a:t>Gentle words are a tree of life; a deceitful tongue crushes the spirit.</a:t>
            </a:r>
          </a:p>
          <a:p>
            <a:pPr>
              <a:lnSpc>
                <a:spcPct val="80000"/>
              </a:lnSpc>
            </a:pPr>
            <a:r>
              <a:rPr lang="en-US" sz="3700" b="1" spc="-150" dirty="0">
                <a:effectLst>
                  <a:outerShdw blurRad="38100" dist="38100" dir="2700000" algn="tl">
                    <a:srgbClr val="000000">
                      <a:alpha val="43137"/>
                    </a:srgbClr>
                  </a:outerShdw>
                </a:effectLst>
                <a:latin typeface="Century Gothic" panose="020B0502020202020204" pitchFamily="34" charset="0"/>
              </a:rPr>
              <a:t>(Prov. 18:21) </a:t>
            </a:r>
            <a:r>
              <a:rPr lang="en-US" sz="3700" spc="-150" dirty="0">
                <a:effectLst>
                  <a:outerShdw blurRad="38100" dist="38100" dir="2700000" algn="tl">
                    <a:srgbClr val="000000">
                      <a:alpha val="43137"/>
                    </a:srgbClr>
                  </a:outerShdw>
                </a:effectLst>
                <a:latin typeface="Century Gothic" panose="020B0502020202020204" pitchFamily="34" charset="0"/>
              </a:rPr>
              <a:t>The tongue can bring death or life; those who love to talk will reap the consequences.</a:t>
            </a:r>
          </a:p>
          <a:p>
            <a:pPr>
              <a:lnSpc>
                <a:spcPct val="80000"/>
              </a:lnSpc>
            </a:pPr>
            <a:r>
              <a:rPr lang="en-US" sz="3700" b="1" spc="-150" dirty="0">
                <a:effectLst>
                  <a:outerShdw blurRad="38100" dist="38100" dir="2700000" algn="tl">
                    <a:srgbClr val="000000">
                      <a:alpha val="43137"/>
                    </a:srgbClr>
                  </a:outerShdw>
                </a:effectLst>
                <a:latin typeface="Century Gothic" panose="020B0502020202020204" pitchFamily="34" charset="0"/>
              </a:rPr>
              <a:t>(Prov. 21:23) </a:t>
            </a:r>
            <a:r>
              <a:rPr lang="en-US" sz="3700" spc="-150" dirty="0">
                <a:effectLst>
                  <a:outerShdw blurRad="38100" dist="38100" dir="2700000" algn="tl">
                    <a:srgbClr val="000000">
                      <a:alpha val="43137"/>
                    </a:srgbClr>
                  </a:outerShdw>
                </a:effectLst>
                <a:latin typeface="Century Gothic" panose="020B0502020202020204" pitchFamily="34" charset="0"/>
              </a:rPr>
              <a:t>Watch your tongue and keep your mouth shut, and you will stay out of trouble.</a:t>
            </a:r>
          </a:p>
        </p:txBody>
      </p:sp>
    </p:spTree>
    <p:extLst>
      <p:ext uri="{BB962C8B-B14F-4D97-AF65-F5344CB8AC3E}">
        <p14:creationId xmlns:p14="http://schemas.microsoft.com/office/powerpoint/2010/main" val="426595426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14:presetBounceEnd="50000">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14:bounceEnd="50000">
                                          <p:cBhvr additive="base">
                                            <p:cTn id="7" dur="1000" fill="hold"/>
                                            <p:tgtEl>
                                              <p:spTgt spid="5"/>
                                            </p:tgtEl>
                                            <p:attrNameLst>
                                              <p:attrName>ppt_x</p:attrName>
                                            </p:attrNameLst>
                                          </p:cBhvr>
                                          <p:tavLst>
                                            <p:tav tm="0">
                                              <p:val>
                                                <p:strVal val="#ppt_x"/>
                                              </p:val>
                                            </p:tav>
                                            <p:tav tm="100000">
                                              <p:val>
                                                <p:strVal val="#ppt_x"/>
                                              </p:val>
                                            </p:tav>
                                          </p:tavLst>
                                        </p:anim>
                                        <p:anim calcmode="lin" valueType="num" p14:bounceEnd="50000">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left)">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wipe(left)">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wipe(left)">
                                          <p:cBhvr>
                                            <p:cTn id="32" dur="5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wipe(left)">
                                          <p:cBhvr>
                                            <p:cTn id="3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accel="50000" fill="hold" grpId="0" nodeType="with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1000" fill="hold"/>
                                            <p:tgtEl>
                                              <p:spTgt spid="5"/>
                                            </p:tgtEl>
                                            <p:attrNameLst>
                                              <p:attrName>ppt_x</p:attrName>
                                            </p:attrNameLst>
                                          </p:cBhvr>
                                          <p:tavLst>
                                            <p:tav tm="0">
                                              <p:val>
                                                <p:strVal val="#ppt_x"/>
                                              </p:val>
                                            </p:tav>
                                            <p:tav tm="100000">
                                              <p:val>
                                                <p:strVal val="#ppt_x"/>
                                              </p:val>
                                            </p:tav>
                                          </p:tavLst>
                                        </p:anim>
                                        <p:anim calcmode="lin" valueType="num">
                                          <p:cBhvr additive="base">
                                            <p:cTn id="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3" presetClass="entr" presetSubtype="10" fill="hold" grpId="0" nodeType="clickEffect">
                                      <p:stCondLst>
                                        <p:cond delay="0"/>
                                      </p:stCondLst>
                                      <p:childTnLst>
                                        <p:set>
                                          <p:cBhvr>
                                            <p:cTn id="12" dur="1" fill="hold">
                                              <p:stCondLst>
                                                <p:cond delay="0"/>
                                              </p:stCondLst>
                                            </p:cTn>
                                            <p:tgtEl>
                                              <p:spTgt spid="7"/>
                                            </p:tgtEl>
                                            <p:attrNameLst>
                                              <p:attrName>style.visibility</p:attrName>
                                            </p:attrNameLst>
                                          </p:cBhvr>
                                          <p:to>
                                            <p:strVal val="visible"/>
                                          </p:to>
                                        </p:set>
                                        <p:animEffect transition="in" filter="blinds(horizontal)">
                                          <p:cBhvr>
                                            <p:cTn id="13" dur="500"/>
                                            <p:tgtEl>
                                              <p:spTgt spid="7"/>
                                            </p:tgtEl>
                                          </p:cBhvr>
                                        </p:animEffect>
                                      </p:childTnLst>
                                    </p:cTn>
                                  </p:par>
                                </p:childTnLst>
                              </p:cTn>
                            </p:par>
                            <p:par>
                              <p:cTn id="14" fill="hold">
                                <p:stCondLst>
                                  <p:cond delay="500"/>
                                </p:stCondLst>
                                <p:childTnLst>
                                  <p:par>
                                    <p:cTn id="15" presetID="22" presetClass="entr" presetSubtype="8" fill="hold" nodeType="afterEffect">
                                      <p:stCondLst>
                                        <p:cond delay="0"/>
                                      </p:stCondLst>
                                      <p:childTnLst>
                                        <p:set>
                                          <p:cBhvr>
                                            <p:cTn id="16" dur="1" fill="hold">
                                              <p:stCondLst>
                                                <p:cond delay="0"/>
                                              </p:stCondLst>
                                            </p:cTn>
                                            <p:tgtEl>
                                              <p:spTgt spid="7">
                                                <p:txEl>
                                                  <p:pRg st="0" end="0"/>
                                                </p:txEl>
                                              </p:spTgt>
                                            </p:tgtEl>
                                            <p:attrNameLst>
                                              <p:attrName>style.visibility</p:attrName>
                                            </p:attrNameLst>
                                          </p:cBhvr>
                                          <p:to>
                                            <p:strVal val="visible"/>
                                          </p:to>
                                        </p:set>
                                        <p:animEffect transition="in" filter="wipe(left)">
                                          <p:cBhvr>
                                            <p:cTn id="17" dur="500"/>
                                            <p:tgtEl>
                                              <p:spTgt spid="7">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7">
                                                <p:txEl>
                                                  <p:pRg st="1" end="1"/>
                                                </p:txEl>
                                              </p:spTgt>
                                            </p:tgtEl>
                                            <p:attrNameLst>
                                              <p:attrName>style.visibility</p:attrName>
                                            </p:attrNameLst>
                                          </p:cBhvr>
                                          <p:to>
                                            <p:strVal val="visible"/>
                                          </p:to>
                                        </p:set>
                                        <p:animEffect transition="in" filter="wipe(left)">
                                          <p:cBhvr>
                                            <p:cTn id="22" dur="500"/>
                                            <p:tgtEl>
                                              <p:spTgt spid="7">
                                                <p:txEl>
                                                  <p:pRg st="1" end="1"/>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nodeType="clickEffect">
                                      <p:stCondLst>
                                        <p:cond delay="0"/>
                                      </p:stCondLst>
                                      <p:childTnLst>
                                        <p:set>
                                          <p:cBhvr>
                                            <p:cTn id="26" dur="1" fill="hold">
                                              <p:stCondLst>
                                                <p:cond delay="0"/>
                                              </p:stCondLst>
                                            </p:cTn>
                                            <p:tgtEl>
                                              <p:spTgt spid="7">
                                                <p:txEl>
                                                  <p:pRg st="2" end="2"/>
                                                </p:txEl>
                                              </p:spTgt>
                                            </p:tgtEl>
                                            <p:attrNameLst>
                                              <p:attrName>style.visibility</p:attrName>
                                            </p:attrNameLst>
                                          </p:cBhvr>
                                          <p:to>
                                            <p:strVal val="visible"/>
                                          </p:to>
                                        </p:set>
                                        <p:animEffect transition="in" filter="wipe(left)">
                                          <p:cBhvr>
                                            <p:cTn id="27" dur="500"/>
                                            <p:tgtEl>
                                              <p:spTgt spid="7">
                                                <p:txEl>
                                                  <p:pRg st="2" end="2"/>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7">
                                                <p:txEl>
                                                  <p:pRg st="3" end="3"/>
                                                </p:txEl>
                                              </p:spTgt>
                                            </p:tgtEl>
                                            <p:attrNameLst>
                                              <p:attrName>style.visibility</p:attrName>
                                            </p:attrNameLst>
                                          </p:cBhvr>
                                          <p:to>
                                            <p:strVal val="visible"/>
                                          </p:to>
                                        </p:set>
                                        <p:animEffect transition="in" filter="wipe(left)">
                                          <p:cBhvr>
                                            <p:cTn id="32" dur="500"/>
                                            <p:tgtEl>
                                              <p:spTgt spid="7">
                                                <p:txEl>
                                                  <p:pRg st="3" end="3"/>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nodeType="clickEffect">
                                      <p:stCondLst>
                                        <p:cond delay="0"/>
                                      </p:stCondLst>
                                      <p:childTnLst>
                                        <p:set>
                                          <p:cBhvr>
                                            <p:cTn id="36" dur="1" fill="hold">
                                              <p:stCondLst>
                                                <p:cond delay="0"/>
                                              </p:stCondLst>
                                            </p:cTn>
                                            <p:tgtEl>
                                              <p:spTgt spid="7">
                                                <p:txEl>
                                                  <p:pRg st="4" end="4"/>
                                                </p:txEl>
                                              </p:spTgt>
                                            </p:tgtEl>
                                            <p:attrNameLst>
                                              <p:attrName>style.visibility</p:attrName>
                                            </p:attrNameLst>
                                          </p:cBhvr>
                                          <p:to>
                                            <p:strVal val="visible"/>
                                          </p:to>
                                        </p:set>
                                        <p:animEffect transition="in" filter="wipe(left)">
                                          <p:cBhvr>
                                            <p:cTn id="37" dur="500"/>
                                            <p:tgtEl>
                                              <p:spTgt spid="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7" grpId="0" animBg="1"/>
        </p:bldLst>
      </p:timing>
    </mc:Fallback>
  </mc:AlternateContent>
</p:sld>
</file>

<file path=ppt/slides/slide1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29. You must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let no unwholesome word come out of your mouth</a:t>
            </a:r>
            <a:r>
              <a:rPr kumimoji="0" lang="en-US" sz="4800" b="0" i="0" u="none"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but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only what is beneficial for the building up of the one in need</a:t>
            </a:r>
            <a:r>
              <a:rPr kumimoji="0" lang="en-US" sz="4800" i="0" strike="noStrike" kern="1200" cap="none" spc="0" normalizeH="0" baseline="0" noProof="0" dirty="0">
                <a:ln>
                  <a:noFill/>
                </a:ln>
                <a:solidFill>
                  <a:schemeClr val="tx2">
                    <a:lumMod val="75000"/>
                    <a:lumOff val="25000"/>
                  </a:schemeClr>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it may give grace to those who hear.</a:t>
            </a:r>
          </a:p>
        </p:txBody>
      </p:sp>
      <p:sp>
        <p:nvSpPr>
          <p:cNvPr id="3" name="Rectangle 2">
            <a:extLst>
              <a:ext uri="{FF2B5EF4-FFF2-40B4-BE49-F238E27FC236}">
                <a16:creationId xmlns:a16="http://schemas.microsoft.com/office/drawing/2014/main" xmlns="" id="{5725B4DF-AE13-FC6F-6095-BAFC94EB553F}"/>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Understands that its not enough to abstain from hurtful speech.</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Looks to use words to build up others.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noProof="0" dirty="0">
                <a:solidFill>
                  <a:srgbClr val="FFFFFF"/>
                </a:solidFill>
                <a:effectLst>
                  <a:outerShdw blurRad="38100" dist="38100" dir="2700000" algn="tl">
                    <a:srgbClr val="000000">
                      <a:alpha val="43137"/>
                    </a:srgbClr>
                  </a:outerShdw>
                </a:effectLst>
                <a:latin typeface="Century Gothic" panose="020B0502020202020204" pitchFamily="34" charset="0"/>
              </a:rPr>
              <a:t>Makes</a:t>
            </a: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opportunities</a:t>
            </a: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38576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500" fill="hold"/>
                                        <p:tgtEl>
                                          <p:spTgt spid="3"/>
                                        </p:tgtEl>
                                        <p:attrNameLst>
                                          <p:attrName>ppt_x</p:attrName>
                                        </p:attrNameLst>
                                      </p:cBhvr>
                                      <p:tavLst>
                                        <p:tav tm="0">
                                          <p:val>
                                            <p:strVal val="1+#ppt_w/2"/>
                                          </p:val>
                                        </p:tav>
                                        <p:tav tm="100000">
                                          <p:val>
                                            <p:strVal val="#ppt_x"/>
                                          </p:val>
                                        </p:tav>
                                      </p:tavLst>
                                    </p:anim>
                                    <p:anim calcmode="lin" valueType="num">
                                      <p:cBhvr additive="base">
                                        <p:cTn id="8" dur="5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500"/>
                            </p:stCondLst>
                            <p:childTnLst>
                              <p:par>
                                <p:cTn id="10" presetID="9"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1" end="1"/>
                                            </p:txEl>
                                          </p:spTgt>
                                        </p:tgtEl>
                                        <p:attrNameLst>
                                          <p:attrName>style.visibility</p:attrName>
                                        </p:attrNameLst>
                                      </p:cBhvr>
                                      <p:to>
                                        <p:strVal val="visible"/>
                                      </p:to>
                                    </p:set>
                                    <p:animEffect transition="in" filter="dissolve">
                                      <p:cBhvr>
                                        <p:cTn id="17" dur="500"/>
                                        <p:tgtEl>
                                          <p:spTgt spid="3">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3">
                                            <p:txEl>
                                              <p:pRg st="2" end="2"/>
                                            </p:txEl>
                                          </p:spTgt>
                                        </p:tgtEl>
                                        <p:attrNameLst>
                                          <p:attrName>style.visibility</p:attrName>
                                        </p:attrNameLst>
                                      </p:cBhvr>
                                      <p:to>
                                        <p:strVal val="visible"/>
                                      </p:to>
                                    </p:set>
                                    <p:animEffect transition="in" filter="dissolve">
                                      <p:cBhvr>
                                        <p:cTn id="22" dur="500"/>
                                        <p:tgtEl>
                                          <p:spTgt spid="3">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3">
                                            <p:txEl>
                                              <p:pRg st="3" end="3"/>
                                            </p:txEl>
                                          </p:spTgt>
                                        </p:tgtEl>
                                        <p:attrNameLst>
                                          <p:attrName>style.visibility</p:attrName>
                                        </p:attrNameLst>
                                      </p:cBhvr>
                                      <p:to>
                                        <p:strVal val="visible"/>
                                      </p:to>
                                    </p:set>
                                    <p:animEffect transition="in" filter="dissolve">
                                      <p:cBhvr>
                                        <p:cTn id="2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Lst>
  </p:timing>
</p:sld>
</file>

<file path=ppt/slides/slide1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378565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29. You must let no unwholesome word come out of your mouth, but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only what is beneficial for the building up of the one in need, that it may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give grace to those who hear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ectangle 2">
            <a:extLst>
              <a:ext uri="{FF2B5EF4-FFF2-40B4-BE49-F238E27FC236}">
                <a16:creationId xmlns:a16="http://schemas.microsoft.com/office/drawing/2014/main" xmlns="" id="{5725B4DF-AE13-FC6F-6095-BAFC94EB553F}"/>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Able to overlook minor offenses.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Eager</a:t>
            </a:r>
            <a:r>
              <a:rPr kumimoji="0" lang="en-US" sz="4000" b="0" i="0" u="none" strike="noStrike" kern="1200" cap="none"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to show </a:t>
            </a:r>
            <a:r>
              <a:rPr kumimoji="0" lang="en-US" sz="4000" b="0" i="1" u="none" strike="noStrike" kern="1200" cap="none"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grace.</a:t>
            </a:r>
            <a:endParaRPr kumimoji="0" lang="en-US" sz="4000" b="0" u="none" strike="noStrike" kern="1200" cap="none"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i="0" baseline="0" dirty="0">
                <a:solidFill>
                  <a:srgbClr val="FFFFFF"/>
                </a:solidFill>
                <a:effectLst>
                  <a:outerShdw blurRad="38100" dist="38100" dir="2700000" algn="tl">
                    <a:srgbClr val="000000">
                      <a:alpha val="43137"/>
                    </a:srgbClr>
                  </a:outerShdw>
                </a:effectLst>
                <a:latin typeface="Century Gothic" panose="020B0502020202020204" pitchFamily="34" charset="0"/>
              </a:rPr>
              <a:t>Always</a:t>
            </a:r>
            <a:r>
              <a:rPr lang="en-US" sz="4000" i="0" dirty="0">
                <a:solidFill>
                  <a:srgbClr val="FFFFFF"/>
                </a:solidFill>
                <a:effectLst>
                  <a:outerShdw blurRad="38100" dist="38100" dir="2700000" algn="tl">
                    <a:srgbClr val="000000">
                      <a:alpha val="43137"/>
                    </a:srgbClr>
                  </a:outerShdw>
                </a:effectLst>
                <a:latin typeface="Century Gothic" panose="020B0502020202020204" pitchFamily="34" charset="0"/>
              </a:rPr>
              <a:t> errors on the side of grace!</a:t>
            </a:r>
            <a:endParaRPr lang="en-US" sz="4000" dirty="0">
              <a:solidFill>
                <a:srgbClr val="FFFFFF"/>
              </a:solidFill>
              <a:effectLst>
                <a:outerShdw blurRad="38100" dist="38100" dir="2700000" algn="tl">
                  <a:srgbClr val="000000">
                    <a:alpha val="43137"/>
                  </a:srgbClr>
                </a:outerShdw>
              </a:effectLst>
              <a:latin typeface="Century Gothic" panose="020B0502020202020204" pitchFamily="34" charset="0"/>
            </a:endParaRP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endParaRPr lang="en-US" sz="4000" i="0" spc="-150" dirty="0">
              <a:solidFill>
                <a:srgbClr val="FFFFFF"/>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09530497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with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wipe(left)">
                                      <p:cBhvr>
                                        <p:cTn id="7" dur="5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dissolv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dissolve">
                                      <p:cBhvr>
                                        <p:cTn id="17"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30</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do not grieve the Holy Spirit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of God, by whom you were sealed for the day of redemption.</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2" name="Rounded Rectangle 1">
            <a:extLst>
              <a:ext uri="{FF2B5EF4-FFF2-40B4-BE49-F238E27FC236}">
                <a16:creationId xmlns:a16="http://schemas.microsoft.com/office/drawing/2014/main" xmlns="" id="{311E951F-AF29-E660-D89A-4AC73A6FBD81}"/>
              </a:ext>
            </a:extLst>
          </p:cNvPr>
          <p:cNvSpPr/>
          <p:nvPr/>
        </p:nvSpPr>
        <p:spPr>
          <a:xfrm>
            <a:off x="128588" y="3002112"/>
            <a:ext cx="10863262" cy="3131988"/>
          </a:xfrm>
          <a:prstGeom prst="roundRect">
            <a:avLst>
              <a:gd name="adj" fmla="val 30298"/>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Our treatment of others has a strong </a:t>
            </a:r>
            <a:r>
              <a:rPr lang="en-US" sz="4800" i="1" dirty="0">
                <a:solidFill>
                  <a:srgbClr val="FFFFFF"/>
                </a:solidFill>
                <a:effectLst>
                  <a:outerShdw blurRad="38100" dist="38100" dir="2700000" algn="tl">
                    <a:srgbClr val="000000">
                      <a:alpha val="43137"/>
                    </a:srgbClr>
                  </a:outerShdw>
                </a:effectLst>
                <a:latin typeface="Century Gothic" panose="020B0502020202020204" pitchFamily="34" charset="0"/>
              </a:rPr>
              <a:t>emotional impact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on God.</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You can only </a:t>
            </a:r>
            <a:r>
              <a:rPr kumimoji="0" lang="en-US" sz="54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grieve</a:t>
            </a:r>
            <a:r>
              <a:rPr kumimoji="0" lang="en-US" sz="5400" b="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someone who loves you!</a:t>
            </a:r>
          </a:p>
        </p:txBody>
      </p:sp>
      <p:sp>
        <p:nvSpPr>
          <p:cNvPr id="3" name="Rounded Rectangle 2">
            <a:extLst>
              <a:ext uri="{FF2B5EF4-FFF2-40B4-BE49-F238E27FC236}">
                <a16:creationId xmlns:a16="http://schemas.microsoft.com/office/drawing/2014/main" xmlns="" id="{2A22DB05-9248-438C-BB84-83BC3B82D976}"/>
              </a:ext>
            </a:extLst>
          </p:cNvPr>
          <p:cNvSpPr/>
          <p:nvPr/>
        </p:nvSpPr>
        <p:spPr>
          <a:xfrm>
            <a:off x="2057400" y="1082724"/>
            <a:ext cx="10120312" cy="1764570"/>
          </a:xfrm>
          <a:prstGeom prst="roundRect">
            <a:avLst>
              <a:gd name="adj" fmla="val 30298"/>
            </a:avLst>
          </a:prstGeom>
          <a:solidFill>
            <a:schemeClr val="accent6"/>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lnSpc>
                <a:spcPct val="80000"/>
              </a:lnSpc>
              <a:defRPr/>
            </a:pPr>
            <a:r>
              <a:rPr lang="en-US" sz="4800" b="1" dirty="0" err="1">
                <a:solidFill>
                  <a:srgbClr val="FFFFFF"/>
                </a:solidFill>
                <a:effectLst>
                  <a:outerShdw blurRad="38100" dist="38100" dir="2700000" algn="tl">
                    <a:srgbClr val="000000">
                      <a:alpha val="43137"/>
                    </a:srgbClr>
                  </a:outerShdw>
                </a:effectLst>
                <a:latin typeface="Century Gothic" panose="020B0502020202020204" pitchFamily="34" charset="0"/>
              </a:rPr>
              <a:t>lypeō</a:t>
            </a: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l-GR" sz="4800" b="1" dirty="0" err="1">
                <a:solidFill>
                  <a:srgbClr val="FFFFFF"/>
                </a:solidFill>
                <a:effectLst>
                  <a:outerShdw blurRad="38100" dist="38100" dir="2700000" algn="tl">
                    <a:srgbClr val="000000">
                      <a:alpha val="43137"/>
                    </a:srgbClr>
                  </a:outerShdw>
                </a:effectLst>
                <a:latin typeface="Century Gothic" panose="020B0502020202020204" pitchFamily="34" charset="0"/>
              </a:rPr>
              <a:t>λυπέω</a:t>
            </a:r>
            <a:r>
              <a:rPr lang="el-GR" sz="4800" b="1" dirty="0">
                <a:solidFill>
                  <a:srgbClr val="FFFFFF"/>
                </a:solidFill>
                <a:effectLst>
                  <a:outerShdw blurRad="38100" dist="38100" dir="2700000" algn="tl">
                    <a:srgbClr val="000000">
                      <a:alpha val="43137"/>
                    </a:srgbClr>
                  </a:outerShdw>
                </a:effectLst>
                <a:latin typeface="Century Gothic" panose="020B0502020202020204" pitchFamily="34" charset="0"/>
              </a:rPr>
              <a:t>): </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to cause severe emotional distress; to make sad</a:t>
            </a:r>
            <a:endParaRPr kumimoji="0" lang="en-US" sz="48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25996257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0000">
                                          <p:cBhvr additive="base">
                                            <p:cTn id="7"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dissolv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left)">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2" presetClass="entr" presetSubtype="8" fill="hold" grpId="0" nodeType="clickEffect">
                                      <p:stCondLst>
                                        <p:cond delay="0"/>
                                      </p:stCondLst>
                                      <p:childTnLst>
                                        <p:set>
                                          <p:cBhvr>
                                            <p:cTn id="12" dur="1" fill="hold">
                                              <p:stCondLst>
                                                <p:cond delay="0"/>
                                              </p:stCondLst>
                                            </p:cTn>
                                            <p:tgtEl>
                                              <p:spTgt spid="2"/>
                                            </p:tgtEl>
                                            <p:attrNameLst>
                                              <p:attrName>style.visibility</p:attrName>
                                            </p:attrNameLst>
                                          </p:cBhvr>
                                          <p:to>
                                            <p:strVal val="visible"/>
                                          </p:to>
                                        </p:set>
                                        <p:animEffect transition="in" filter="wipe(left)">
                                          <p:cBhvr>
                                            <p:cTn id="13" dur="500"/>
                                            <p:tgtEl>
                                              <p:spTgt spid="2"/>
                                            </p:tgtEl>
                                          </p:cBhvr>
                                        </p:animEffect>
                                      </p:childTnLst>
                                    </p:cTn>
                                  </p:par>
                                </p:childTnLst>
                              </p:cTn>
                            </p:par>
                            <p:par>
                              <p:cTn id="14" fill="hold">
                                <p:stCondLst>
                                  <p:cond delay="500"/>
                                </p:stCondLst>
                                <p:childTnLst>
                                  <p:par>
                                    <p:cTn id="15" presetID="9" presetClass="entr" presetSubtype="0" fill="hold" nodeType="afterEffect">
                                      <p:stCondLst>
                                        <p:cond delay="0"/>
                                      </p:stCondLst>
                                      <p:childTnLst>
                                        <p:set>
                                          <p:cBhvr>
                                            <p:cTn id="16" dur="1" fill="hold">
                                              <p:stCondLst>
                                                <p:cond delay="0"/>
                                              </p:stCondLst>
                                            </p:cTn>
                                            <p:tgtEl>
                                              <p:spTgt spid="2">
                                                <p:txEl>
                                                  <p:pRg st="0" end="0"/>
                                                </p:txEl>
                                              </p:spTgt>
                                            </p:tgtEl>
                                            <p:attrNameLst>
                                              <p:attrName>style.visibility</p:attrName>
                                            </p:attrNameLst>
                                          </p:cBhvr>
                                          <p:to>
                                            <p:strVal val="visible"/>
                                          </p:to>
                                        </p:set>
                                        <p:animEffect transition="in" filter="dissolve">
                                          <p:cBhvr>
                                            <p:cTn id="17" dur="500"/>
                                            <p:tgtEl>
                                              <p:spTgt spid="2">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2">
                                                <p:txEl>
                                                  <p:pRg st="1" end="1"/>
                                                </p:txEl>
                                              </p:spTgt>
                                            </p:tgtEl>
                                            <p:attrNameLst>
                                              <p:attrName>style.visibility</p:attrName>
                                            </p:attrNameLst>
                                          </p:cBhvr>
                                          <p:to>
                                            <p:strVal val="visible"/>
                                          </p:to>
                                        </p:set>
                                        <p:animEffect transition="in" filter="wipe(left)">
                                          <p:cBhvr>
                                            <p:cTn id="22" dur="500"/>
                                            <p:tgtEl>
                                              <p:spTgt spid="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1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31</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You must put away every kind of bitterness, anger, wrath, quarreling, and evil, slanderous talk.</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79940559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4:22-24…lay aside the old man who is being corrupted in accordance with deceitful desires, to be renewed in the spirit of your mind, and to put on the new man who has been created in God’s image</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93190220"/>
      </p:ext>
    </p:extLst>
  </p:cSld>
  <p:clrMapOvr>
    <a:masterClrMapping/>
  </p:clrMapOvr>
  <mc:AlternateContent xmlns:mc="http://schemas.openxmlformats.org/markup-compatibility/2006" xmlns:p14="http://schemas.microsoft.com/office/powerpoint/2010/main">
    <mc:Choice Requires="p14">
      <p:transition spd="slow" p14:dur="1500">
        <p14:warp dir="i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3" presetClass="entr" presetSubtype="528" fill="hold" nodeType="with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 calcmode="lin" valueType="num">
                                      <p:cBhvr>
                                        <p:cTn id="7" dur="1000" fill="hold"/>
                                        <p:tgtEl>
                                          <p:spTgt spid="6">
                                            <p:txEl>
                                              <p:pRg st="0" end="0"/>
                                            </p:txEl>
                                          </p:spTgt>
                                        </p:tgtEl>
                                        <p:attrNameLst>
                                          <p:attrName>ppt_w</p:attrName>
                                        </p:attrNameLst>
                                      </p:cBhvr>
                                      <p:tavLst>
                                        <p:tav tm="0">
                                          <p:val>
                                            <p:fltVal val="0"/>
                                          </p:val>
                                        </p:tav>
                                        <p:tav tm="100000">
                                          <p:val>
                                            <p:strVal val="#ppt_w"/>
                                          </p:val>
                                        </p:tav>
                                      </p:tavLst>
                                    </p:anim>
                                    <p:anim calcmode="lin" valueType="num">
                                      <p:cBhvr>
                                        <p:cTn id="8" dur="1000" fill="hold"/>
                                        <p:tgtEl>
                                          <p:spTgt spid="6">
                                            <p:txEl>
                                              <p:pRg st="0" end="0"/>
                                            </p:txEl>
                                          </p:spTgt>
                                        </p:tgtEl>
                                        <p:attrNameLst>
                                          <p:attrName>ppt_h</p:attrName>
                                        </p:attrNameLst>
                                      </p:cBhvr>
                                      <p:tavLst>
                                        <p:tav tm="0">
                                          <p:val>
                                            <p:fltVal val="0"/>
                                          </p:val>
                                        </p:tav>
                                        <p:tav tm="100000">
                                          <p:val>
                                            <p:strVal val="#ppt_h"/>
                                          </p:val>
                                        </p:tav>
                                      </p:tavLst>
                                    </p:anim>
                                    <p:anim calcmode="lin" valueType="num">
                                      <p:cBhvr>
                                        <p:cTn id="9" dur="1000" fill="hold"/>
                                        <p:tgtEl>
                                          <p:spTgt spid="6">
                                            <p:txEl>
                                              <p:pRg st="0" end="0"/>
                                            </p:txEl>
                                          </p:spTgt>
                                        </p:tgtEl>
                                        <p:attrNameLst>
                                          <p:attrName>ppt_x</p:attrName>
                                        </p:attrNameLst>
                                      </p:cBhvr>
                                      <p:tavLst>
                                        <p:tav tm="0">
                                          <p:val>
                                            <p:fltVal val="0.5"/>
                                          </p:val>
                                        </p:tav>
                                        <p:tav tm="100000">
                                          <p:val>
                                            <p:strVal val="#ppt_x"/>
                                          </p:val>
                                        </p:tav>
                                      </p:tavLst>
                                    </p:anim>
                                    <p:anim calcmode="lin" valueType="num">
                                      <p:cBhvr>
                                        <p:cTn id="10" dur="1000" fill="hold"/>
                                        <p:tgtEl>
                                          <p:spTgt spid="6">
                                            <p:txEl>
                                              <p:pRg st="0" end="0"/>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31. You must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put away every kind of </a:t>
            </a:r>
            <a:r>
              <a:rPr kumimoji="0" lang="en-US" sz="4800" i="0"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anger, wrath, quarreling, and evil, slanderous talk.</a:t>
            </a:r>
          </a:p>
        </p:txBody>
      </p:sp>
    </p:spTree>
    <p:extLst>
      <p:ext uri="{BB962C8B-B14F-4D97-AF65-F5344CB8AC3E}">
        <p14:creationId xmlns:p14="http://schemas.microsoft.com/office/powerpoint/2010/main" val="209493093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31. You must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put away every kind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anger, wrath, quarreling, and evil, slanderous talk.</a:t>
            </a:r>
          </a:p>
        </p:txBody>
      </p:sp>
      <p:sp>
        <p:nvSpPr>
          <p:cNvPr id="2" name="Rectangle 1">
            <a:extLst>
              <a:ext uri="{FF2B5EF4-FFF2-40B4-BE49-F238E27FC236}">
                <a16:creationId xmlns:a16="http://schemas.microsoft.com/office/drawing/2014/main" xmlns="" id="{FCA68822-757A-4D12-7093-2B68C26AD3C3}"/>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Bitterness is a natural consequence of unforgiveness, anger and hurt.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Views the person as the enemy.</a:t>
            </a:r>
          </a:p>
        </p:txBody>
      </p:sp>
      <p:sp>
        <p:nvSpPr>
          <p:cNvPr id="3" name="Rectangle 2">
            <a:extLst>
              <a:ext uri="{FF2B5EF4-FFF2-40B4-BE49-F238E27FC236}">
                <a16:creationId xmlns:a16="http://schemas.microsoft.com/office/drawing/2014/main" xmlns="" id="{2A582B90-B7B5-E10B-928B-15DFEE1EB142}"/>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Bitterness is avoidable because we can actually learn to </a:t>
            </a:r>
            <a:r>
              <a:rPr lang="en-US" sz="4000" i="1" spc="-150" dirty="0">
                <a:solidFill>
                  <a:srgbClr val="FFFFFF"/>
                </a:solidFill>
                <a:effectLst>
                  <a:outerShdw blurRad="38100" dist="38100" dir="2700000" algn="tl">
                    <a:srgbClr val="000000">
                      <a:alpha val="43137"/>
                    </a:srgbClr>
                  </a:outerShdw>
                </a:effectLst>
                <a:latin typeface="Century Gothic" panose="020B0502020202020204" pitchFamily="34" charset="0"/>
              </a:rPr>
              <a:t>forgive</a:t>
            </a:r>
            <a:r>
              <a:rPr lang="en-US" sz="4000" spc="-150" dirty="0">
                <a:solidFill>
                  <a:srgbClr val="FFFFFF"/>
                </a:solidFill>
                <a:effectLst>
                  <a:outerShdw blurRad="38100" dist="38100" dir="2700000" algn="tl">
                    <a:srgbClr val="000000">
                      <a:alpha val="43137"/>
                    </a:srgbClr>
                  </a:outerShdw>
                </a:effectLst>
                <a:latin typeface="Century Gothic" panose="020B0502020202020204" pitchFamily="34" charset="0"/>
              </a:rPr>
              <a: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Views the person</a:t>
            </a:r>
            <a:r>
              <a:rPr kumimoji="0" lang="en-US" sz="4000" b="0" i="0" u="none" strike="noStrike" kern="1200" cap="none" spc="-15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as an image-bearer of God.</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05D5D659-52B1-69A9-2AD9-63E56BCB666F}"/>
              </a:ext>
            </a:extLst>
          </p:cNvPr>
          <p:cNvSpPr/>
          <p:nvPr/>
        </p:nvSpPr>
        <p:spPr>
          <a:xfrm>
            <a:off x="-23812" y="1813754"/>
            <a:ext cx="12191999" cy="3125715"/>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(Heb. 12:14-15)</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Work at living in peace with everyone…</a:t>
            </a:r>
            <a:r>
              <a:rPr lang="en-US" sz="4800" dirty="0">
                <a:solidFill>
                  <a:schemeClr val="bg1"/>
                </a:solidFill>
                <a:effectLst>
                  <a:outerShdw blurRad="38100" dist="38100" dir="2700000" algn="tl">
                    <a:srgbClr val="000000">
                      <a:alpha val="43137"/>
                    </a:srgbClr>
                  </a:outerShdw>
                </a:effectLst>
                <a:latin typeface="Century Gothic" panose="020B0502020202020204" pitchFamily="34" charset="0"/>
              </a:rPr>
              <a:t>Watch out </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that no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poisonous root of bitterness</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grows up to trouble you,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corrupting many</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9" name="Rounded Rectangle 8">
            <a:extLst>
              <a:ext uri="{FF2B5EF4-FFF2-40B4-BE49-F238E27FC236}">
                <a16:creationId xmlns:a16="http://schemas.microsoft.com/office/drawing/2014/main" xmlns="" id="{371DE00E-E486-4997-7569-AD8E4FE8FE31}"/>
              </a:ext>
            </a:extLst>
          </p:cNvPr>
          <p:cNvSpPr/>
          <p:nvPr/>
        </p:nvSpPr>
        <p:spPr>
          <a:xfrm>
            <a:off x="4910137" y="77252"/>
            <a:ext cx="7258050" cy="1851477"/>
          </a:xfrm>
          <a:prstGeom prst="roundRect">
            <a:avLst>
              <a:gd name="adj" fmla="val 30298"/>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 </a:t>
            </a:r>
            <a:r>
              <a:rPr kumimoji="0" lang="en-US" sz="6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corrupts</a:t>
            </a: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peace!</a:t>
            </a:r>
            <a:endParaRPr kumimoji="0" lang="en-US" sz="6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89831611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fill="hold" grpId="0" nodeType="with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0-#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accel="50000" fill="hold" grpId="0" nodeType="clickEffect" p14:presetBounceEnd="50000">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14:bounceEnd="50000">
                                          <p:cBhvr additive="base">
                                            <p:cTn id="27"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28" dur="10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9" presetClass="entr" presetSubtype="0" fill="hold" nodeType="after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dissolve">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dissolv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dissolve">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accel="50000" fill="hold" grpId="0" nodeType="clickEffect" p14:presetBounceEnd="50000">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14:bounceEnd="50000">
                                          <p:cBhvr additive="base">
                                            <p:cTn id="47" dur="1000" fill="hold"/>
                                            <p:tgtEl>
                                              <p:spTgt spid="5"/>
                                            </p:tgtEl>
                                            <p:attrNameLst>
                                              <p:attrName>ppt_x</p:attrName>
                                            </p:attrNameLst>
                                          </p:cBhvr>
                                          <p:tavLst>
                                            <p:tav tm="0">
                                              <p:val>
                                                <p:strVal val="#ppt_x"/>
                                              </p:val>
                                            </p:tav>
                                            <p:tav tm="100000">
                                              <p:val>
                                                <p:strVal val="#ppt_x"/>
                                              </p:val>
                                            </p:tav>
                                          </p:tavLst>
                                        </p:anim>
                                        <p:anim calcmode="lin" valueType="num" p14:bounceEnd="50000">
                                          <p:cBhvr additive="base">
                                            <p:cTn id="4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linds(horizontal)">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9" grpId="0" animBg="1"/>
        </p:bldLst>
      </p:timing>
    </mc:Choice>
    <mc:Fallback xmlns="">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8" accel="50000" fill="hold" grpId="0" nodeType="with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0-#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dissolve">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2">
                                                <p:txEl>
                                                  <p:pRg st="2" end="2"/>
                                                </p:txEl>
                                              </p:spTgt>
                                            </p:tgtEl>
                                            <p:attrNameLst>
                                              <p:attrName>style.visibility</p:attrName>
                                            </p:attrNameLst>
                                          </p:cBhvr>
                                          <p:to>
                                            <p:strVal val="visible"/>
                                          </p:to>
                                        </p:set>
                                        <p:animEffect transition="in" filter="dissolve">
                                          <p:cBhvr>
                                            <p:cTn id="22" dur="500"/>
                                            <p:tgtEl>
                                              <p:spTgt spid="2">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 presetClass="entr" presetSubtype="2" accel="50000" fill="hold" grpId="0" nodeType="clickEffect">
                                      <p:stCondLst>
                                        <p:cond delay="0"/>
                                      </p:stCondLst>
                                      <p:childTnLst>
                                        <p:set>
                                          <p:cBhvr>
                                            <p:cTn id="26" dur="1" fill="hold">
                                              <p:stCondLst>
                                                <p:cond delay="0"/>
                                              </p:stCondLst>
                                            </p:cTn>
                                            <p:tgtEl>
                                              <p:spTgt spid="3"/>
                                            </p:tgtEl>
                                            <p:attrNameLst>
                                              <p:attrName>style.visibility</p:attrName>
                                            </p:attrNameLst>
                                          </p:cBhvr>
                                          <p:to>
                                            <p:strVal val="visible"/>
                                          </p:to>
                                        </p:set>
                                        <p:anim calcmode="lin" valueType="num">
                                          <p:cBhvr additive="base">
                                            <p:cTn id="27" dur="1000" fill="hold"/>
                                            <p:tgtEl>
                                              <p:spTgt spid="3"/>
                                            </p:tgtEl>
                                            <p:attrNameLst>
                                              <p:attrName>ppt_x</p:attrName>
                                            </p:attrNameLst>
                                          </p:cBhvr>
                                          <p:tavLst>
                                            <p:tav tm="0">
                                              <p:val>
                                                <p:strVal val="1+#ppt_w/2"/>
                                              </p:val>
                                            </p:tav>
                                            <p:tav tm="100000">
                                              <p:val>
                                                <p:strVal val="#ppt_x"/>
                                              </p:val>
                                            </p:tav>
                                          </p:tavLst>
                                        </p:anim>
                                        <p:anim calcmode="lin" valueType="num">
                                          <p:cBhvr additive="base">
                                            <p:cTn id="28" dur="1000" fill="hold"/>
                                            <p:tgtEl>
                                              <p:spTgt spid="3"/>
                                            </p:tgtEl>
                                            <p:attrNameLst>
                                              <p:attrName>ppt_y</p:attrName>
                                            </p:attrNameLst>
                                          </p:cBhvr>
                                          <p:tavLst>
                                            <p:tav tm="0">
                                              <p:val>
                                                <p:strVal val="#ppt_y"/>
                                              </p:val>
                                            </p:tav>
                                            <p:tav tm="100000">
                                              <p:val>
                                                <p:strVal val="#ppt_y"/>
                                              </p:val>
                                            </p:tav>
                                          </p:tavLst>
                                        </p:anim>
                                      </p:childTnLst>
                                    </p:cTn>
                                  </p:par>
                                </p:childTnLst>
                              </p:cTn>
                            </p:par>
                            <p:par>
                              <p:cTn id="29" fill="hold">
                                <p:stCondLst>
                                  <p:cond delay="1000"/>
                                </p:stCondLst>
                                <p:childTnLst>
                                  <p:par>
                                    <p:cTn id="30" presetID="9" presetClass="entr" presetSubtype="0" fill="hold" nodeType="afterEffect">
                                      <p:stCondLst>
                                        <p:cond delay="0"/>
                                      </p:stCondLst>
                                      <p:childTnLst>
                                        <p:set>
                                          <p:cBhvr>
                                            <p:cTn id="31" dur="1" fill="hold">
                                              <p:stCondLst>
                                                <p:cond delay="0"/>
                                              </p:stCondLst>
                                            </p:cTn>
                                            <p:tgtEl>
                                              <p:spTgt spid="3">
                                                <p:txEl>
                                                  <p:pRg st="0" end="0"/>
                                                </p:txEl>
                                              </p:spTgt>
                                            </p:tgtEl>
                                            <p:attrNameLst>
                                              <p:attrName>style.visibility</p:attrName>
                                            </p:attrNameLst>
                                          </p:cBhvr>
                                          <p:to>
                                            <p:strVal val="visible"/>
                                          </p:to>
                                        </p:set>
                                        <p:animEffect transition="in" filter="dissolve">
                                          <p:cBhvr>
                                            <p:cTn id="32" dur="500"/>
                                            <p:tgtEl>
                                              <p:spTgt spid="3">
                                                <p:txEl>
                                                  <p:pRg st="0" end="0"/>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9" presetClass="entr" presetSubtype="0" fill="hold" nodeType="clickEffect">
                                      <p:stCondLst>
                                        <p:cond delay="0"/>
                                      </p:stCondLst>
                                      <p:childTnLst>
                                        <p:set>
                                          <p:cBhvr>
                                            <p:cTn id="36" dur="1" fill="hold">
                                              <p:stCondLst>
                                                <p:cond delay="0"/>
                                              </p:stCondLst>
                                            </p:cTn>
                                            <p:tgtEl>
                                              <p:spTgt spid="3">
                                                <p:txEl>
                                                  <p:pRg st="1" end="1"/>
                                                </p:txEl>
                                              </p:spTgt>
                                            </p:tgtEl>
                                            <p:attrNameLst>
                                              <p:attrName>style.visibility</p:attrName>
                                            </p:attrNameLst>
                                          </p:cBhvr>
                                          <p:to>
                                            <p:strVal val="visible"/>
                                          </p:to>
                                        </p:set>
                                        <p:animEffect transition="in" filter="dissolve">
                                          <p:cBhvr>
                                            <p:cTn id="37" dur="500"/>
                                            <p:tgtEl>
                                              <p:spTgt spid="3">
                                                <p:txEl>
                                                  <p:pRg st="1" end="1"/>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9" presetClass="entr" presetSubtype="0" fill="hold" nodeType="clickEffect">
                                      <p:stCondLst>
                                        <p:cond delay="0"/>
                                      </p:stCondLst>
                                      <p:childTnLst>
                                        <p:set>
                                          <p:cBhvr>
                                            <p:cTn id="41" dur="1" fill="hold">
                                              <p:stCondLst>
                                                <p:cond delay="0"/>
                                              </p:stCondLst>
                                            </p:cTn>
                                            <p:tgtEl>
                                              <p:spTgt spid="3">
                                                <p:txEl>
                                                  <p:pRg st="2" end="2"/>
                                                </p:txEl>
                                              </p:spTgt>
                                            </p:tgtEl>
                                            <p:attrNameLst>
                                              <p:attrName>style.visibility</p:attrName>
                                            </p:attrNameLst>
                                          </p:cBhvr>
                                          <p:to>
                                            <p:strVal val="visible"/>
                                          </p:to>
                                        </p:set>
                                        <p:animEffect transition="in" filter="dissolve">
                                          <p:cBhvr>
                                            <p:cTn id="42" dur="500"/>
                                            <p:tgtEl>
                                              <p:spTgt spid="3">
                                                <p:txEl>
                                                  <p:pRg st="2" end="2"/>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 presetClass="entr" presetSubtype="4" accel="50000" fill="hold" grpId="0" nodeType="clickEffect">
                                      <p:stCondLst>
                                        <p:cond delay="0"/>
                                      </p:stCondLst>
                                      <p:childTnLst>
                                        <p:set>
                                          <p:cBhvr>
                                            <p:cTn id="46" dur="1" fill="hold">
                                              <p:stCondLst>
                                                <p:cond delay="0"/>
                                              </p:stCondLst>
                                            </p:cTn>
                                            <p:tgtEl>
                                              <p:spTgt spid="5"/>
                                            </p:tgtEl>
                                            <p:attrNameLst>
                                              <p:attrName>style.visibility</p:attrName>
                                            </p:attrNameLst>
                                          </p:cBhvr>
                                          <p:to>
                                            <p:strVal val="visible"/>
                                          </p:to>
                                        </p:set>
                                        <p:anim calcmode="lin" valueType="num">
                                          <p:cBhvr additive="base">
                                            <p:cTn id="47" dur="1000" fill="hold"/>
                                            <p:tgtEl>
                                              <p:spTgt spid="5"/>
                                            </p:tgtEl>
                                            <p:attrNameLst>
                                              <p:attrName>ppt_x</p:attrName>
                                            </p:attrNameLst>
                                          </p:cBhvr>
                                          <p:tavLst>
                                            <p:tav tm="0">
                                              <p:val>
                                                <p:strVal val="#ppt_x"/>
                                              </p:val>
                                            </p:tav>
                                            <p:tav tm="100000">
                                              <p:val>
                                                <p:strVal val="#ppt_x"/>
                                              </p:val>
                                            </p:tav>
                                          </p:tavLst>
                                        </p:anim>
                                        <p:anim calcmode="lin" valueType="num">
                                          <p:cBhvr additive="base">
                                            <p:cTn id="48"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par>
                        <p:cTn id="49" fill="hold">
                          <p:stCondLst>
                            <p:cond delay="indefinite"/>
                          </p:stCondLst>
                          <p:childTnLst>
                            <p:par>
                              <p:cTn id="50" fill="hold">
                                <p:stCondLst>
                                  <p:cond delay="0"/>
                                </p:stCondLst>
                                <p:childTnLst>
                                  <p:par>
                                    <p:cTn id="51" presetID="3" presetClass="entr" presetSubtype="10" fill="hold" grpId="0" nodeType="clickEffect">
                                      <p:stCondLst>
                                        <p:cond delay="0"/>
                                      </p:stCondLst>
                                      <p:childTnLst>
                                        <p:set>
                                          <p:cBhvr>
                                            <p:cTn id="52" dur="1" fill="hold">
                                              <p:stCondLst>
                                                <p:cond delay="0"/>
                                              </p:stCondLst>
                                            </p:cTn>
                                            <p:tgtEl>
                                              <p:spTgt spid="9"/>
                                            </p:tgtEl>
                                            <p:attrNameLst>
                                              <p:attrName>style.visibility</p:attrName>
                                            </p:attrNameLst>
                                          </p:cBhvr>
                                          <p:to>
                                            <p:strVal val="visible"/>
                                          </p:to>
                                        </p:set>
                                        <p:animEffect transition="in" filter="blinds(horizontal)">
                                          <p:cBhvr>
                                            <p:cTn id="53"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P spid="5" grpId="0" animBg="1"/>
          <p:bldP spid="9" grpId="0" animBg="1"/>
        </p:bldLst>
      </p:timing>
    </mc:Fallback>
  </mc:AlternateContent>
</p:sld>
</file>

<file path=ppt/slides/slide22.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31. You must put away every kind of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anger, wrath, quarreling, and evil, slanderous talk.</a:t>
            </a:r>
          </a:p>
        </p:txBody>
      </p:sp>
      <p:sp>
        <p:nvSpPr>
          <p:cNvPr id="2" name="Rectangle 1">
            <a:extLst>
              <a:ext uri="{FF2B5EF4-FFF2-40B4-BE49-F238E27FC236}">
                <a16:creationId xmlns:a16="http://schemas.microsoft.com/office/drawing/2014/main" xmlns="" id="{FCA68822-757A-4D12-7093-2B68C26AD3C3}"/>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 is a natural consequence of unforgiveness, anger and hurt.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Views the person as the enemy.</a:t>
            </a:r>
          </a:p>
        </p:txBody>
      </p:sp>
      <p:sp>
        <p:nvSpPr>
          <p:cNvPr id="3" name="Rectangle 2">
            <a:extLst>
              <a:ext uri="{FF2B5EF4-FFF2-40B4-BE49-F238E27FC236}">
                <a16:creationId xmlns:a16="http://schemas.microsoft.com/office/drawing/2014/main" xmlns="" id="{2A582B90-B7B5-E10B-928B-15DFEE1EB142}"/>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 is avoidable because we can actually learn to </a:t>
            </a:r>
            <a:r>
              <a:rPr kumimoji="0" lang="en-US" sz="40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forgive</a:t>
            </a: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Views the person as an image-bearer of God.</a:t>
            </a:r>
          </a:p>
        </p:txBody>
      </p:sp>
      <p:sp>
        <p:nvSpPr>
          <p:cNvPr id="5" name="Rectangle 4">
            <a:extLst>
              <a:ext uri="{FF2B5EF4-FFF2-40B4-BE49-F238E27FC236}">
                <a16:creationId xmlns:a16="http://schemas.microsoft.com/office/drawing/2014/main" xmlns="" id="{05D5D659-52B1-69A9-2AD9-63E56BCB666F}"/>
              </a:ext>
            </a:extLst>
          </p:cNvPr>
          <p:cNvSpPr/>
          <p:nvPr/>
        </p:nvSpPr>
        <p:spPr>
          <a:xfrm>
            <a:off x="-23812" y="1813754"/>
            <a:ext cx="12191999" cy="3125715"/>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(Heb. 12:14-15) </a:t>
            </a:r>
            <a:r>
              <a:rPr kumimoji="0" lang="en-US" sz="4800" b="1" i="0" u="sng" strike="noStrike" kern="1200" cap="none" spc="0" normalizeH="0" baseline="0" noProof="0" dirty="0">
                <a:ln>
                  <a:noFill/>
                </a:ln>
                <a:solidFill>
                  <a:schemeClr val="tx2"/>
                </a:solidFill>
                <a:effectLst>
                  <a:outerShdw blurRad="38100" dist="38100" dir="2700000" algn="tl">
                    <a:srgbClr val="000000">
                      <a:alpha val="43137"/>
                    </a:srgbClr>
                  </a:outerShdw>
                </a:effectLst>
                <a:uLnTx/>
                <a:uFillTx/>
                <a:latin typeface="Century Gothic" panose="020B0502020202020204" pitchFamily="34" charset="0"/>
                <a:ea typeface="+mn-ea"/>
                <a:cs typeface="+mn-cs"/>
              </a:rPr>
              <a:t>Work at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living in peace with everyone…</a:t>
            </a:r>
            <a:r>
              <a:rPr kumimoji="0" lang="en-US" sz="4800" b="1" i="0" u="sng" strike="noStrike" kern="1200" cap="none" spc="0" normalizeH="0" baseline="0" noProof="0" dirty="0">
                <a:ln>
                  <a:noFill/>
                </a:ln>
                <a:solidFill>
                  <a:srgbClr val="243241"/>
                </a:solidFill>
                <a:effectLst>
                  <a:outerShdw blurRad="38100" dist="38100" dir="2700000" algn="tl">
                    <a:srgbClr val="000000">
                      <a:alpha val="43137"/>
                    </a:srgbClr>
                  </a:outerShdw>
                </a:effectLst>
                <a:uLnTx/>
                <a:uFillTx/>
                <a:latin typeface="Century Gothic" panose="020B0502020202020204" pitchFamily="34" charset="0"/>
                <a:ea typeface="+mn-ea"/>
                <a:cs typeface="+mn-cs"/>
              </a:rPr>
              <a:t>Watch out</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that no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poisonous root of bitterness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grows up to trouble you,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corrupting many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10AAE342-1DFB-5C85-59A4-35D9C2DE8E0A}"/>
              </a:ext>
            </a:extLst>
          </p:cNvPr>
          <p:cNvSpPr/>
          <p:nvPr/>
        </p:nvSpPr>
        <p:spPr>
          <a:xfrm>
            <a:off x="4910137" y="77252"/>
            <a:ext cx="7258050" cy="1851477"/>
          </a:xfrm>
          <a:prstGeom prst="roundRect">
            <a:avLst>
              <a:gd name="adj" fmla="val 30298"/>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Bitterness </a:t>
            </a:r>
            <a:r>
              <a:rPr kumimoji="0" lang="en-US" sz="6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corrupts</a:t>
            </a: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peace!</a:t>
            </a:r>
            <a:endParaRPr kumimoji="0" lang="en-US" sz="6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8" name="Rounded Rectangle 7">
            <a:extLst>
              <a:ext uri="{FF2B5EF4-FFF2-40B4-BE49-F238E27FC236}">
                <a16:creationId xmlns:a16="http://schemas.microsoft.com/office/drawing/2014/main" xmlns="" id="{E3AF932E-EE8E-6834-B08F-13A0D77BAA05}"/>
              </a:ext>
            </a:extLst>
          </p:cNvPr>
          <p:cNvSpPr/>
          <p:nvPr/>
        </p:nvSpPr>
        <p:spPr>
          <a:xfrm>
            <a:off x="23813" y="1314423"/>
            <a:ext cx="4886323" cy="3047459"/>
          </a:xfrm>
          <a:prstGeom prst="roundRect">
            <a:avLst>
              <a:gd name="adj" fmla="val 30298"/>
            </a:avLst>
          </a:prstGeom>
          <a:solidFill>
            <a:schemeClr val="accent4">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6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We need to be </a:t>
            </a:r>
            <a:r>
              <a:rPr kumimoji="0" lang="en-US" sz="5600" b="1" i="1" u="sng" strike="noStrike" kern="1200" cap="none" spc="-150" normalizeH="0" baseline="0" noProof="0" dirty="0">
                <a:ln>
                  <a:noFill/>
                </a:ln>
                <a:solidFill>
                  <a:schemeClr val="tx2"/>
                </a:solidFill>
                <a:effectLst>
                  <a:outerShdw blurRad="38100" dist="38100" dir="2700000" algn="tl">
                    <a:srgbClr val="000000">
                      <a:alpha val="43137"/>
                    </a:srgbClr>
                  </a:outerShdw>
                </a:effectLst>
                <a:uLnTx/>
                <a:uFillTx/>
                <a:latin typeface="Century Gothic" panose="020B0502020202020204" pitchFamily="34" charset="0"/>
                <a:ea typeface="+mn-ea"/>
                <a:cs typeface="+mn-cs"/>
              </a:rPr>
              <a:t>on guard</a:t>
            </a:r>
            <a:r>
              <a:rPr kumimoji="0" lang="en-US" sz="56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56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against this!</a:t>
            </a:r>
            <a:endParaRPr kumimoji="0" lang="en-US" sz="5600" b="0" i="1"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7363507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blinds(horizontal)">
                                      <p:cBhvr>
                                        <p:cTn id="7" dur="500"/>
                                        <p:tgtEl>
                                          <p:spTgt spid="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2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32</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Instead, be kind to one another, compassionate, forgiving one another, just as God in Christ also forgave you.</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934027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4.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32. Instead, be kind to one another, compassionate,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forgiving one another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just as God in Christ also forgave you.</a:t>
            </a:r>
          </a:p>
        </p:txBody>
      </p:sp>
      <p:sp>
        <p:nvSpPr>
          <p:cNvPr id="2" name="Rectangle 1">
            <a:extLst>
              <a:ext uri="{FF2B5EF4-FFF2-40B4-BE49-F238E27FC236}">
                <a16:creationId xmlns:a16="http://schemas.microsoft.com/office/drawing/2014/main" xmlns="" id="{6807A336-F9D5-CDC7-ACD7-A6ACE852B8BB}"/>
              </a:ext>
            </a:extLst>
          </p:cNvPr>
          <p:cNvSpPr/>
          <p:nvPr/>
        </p:nvSpPr>
        <p:spPr>
          <a:xfrm>
            <a:off x="2075676" y="1846016"/>
            <a:ext cx="9940112" cy="4554784"/>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effectLst>
                  <a:outerShdw blurRad="38100" dist="38100" dir="2700000" algn="tl">
                    <a:srgbClr val="000000">
                      <a:alpha val="43137"/>
                    </a:srgbClr>
                  </a:outerShdw>
                </a:effectLst>
                <a:latin typeface="Century Gothic" panose="020B0502020202020204" pitchFamily="34" charset="0"/>
              </a:rPr>
              <a:t>Forgiving one another…</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Dependent on no one but </a:t>
            </a:r>
            <a:r>
              <a:rPr lang="en-US" sz="4000" b="1" i="1" u="sng" dirty="0">
                <a:effectLst>
                  <a:outerShdw blurRad="38100" dist="38100" dir="2700000" algn="tl">
                    <a:srgbClr val="000000">
                      <a:alpha val="43137"/>
                    </a:srgbClr>
                  </a:outerShdw>
                </a:effectLst>
                <a:latin typeface="Century Gothic" panose="020B0502020202020204" pitchFamily="34" charset="0"/>
              </a:rPr>
              <a:t>you</a:t>
            </a:r>
            <a:r>
              <a:rPr lang="en-US" sz="4000" b="1" i="1" dirty="0">
                <a:effectLst>
                  <a:outerShdw blurRad="38100" dist="38100" dir="2700000" algn="tl">
                    <a:srgbClr val="000000">
                      <a:alpha val="43137"/>
                    </a:srgbClr>
                  </a:outerShdw>
                </a:effectLst>
                <a:latin typeface="Century Gothic" panose="020B0502020202020204" pitchFamily="34" charset="0"/>
              </a:rPr>
              <a:t>.</a:t>
            </a:r>
          </a:p>
          <a:p>
            <a:pPr marL="685800" indent="-685800">
              <a:lnSpc>
                <a:spcPct val="80000"/>
              </a:lnSpc>
              <a:buFont typeface="Arial" panose="020B0604020202020204" pitchFamily="34" charset="0"/>
              <a:buChar char="•"/>
            </a:pPr>
            <a:r>
              <a:rPr lang="en-US" sz="4000" b="1" u="sng" dirty="0">
                <a:effectLst>
                  <a:outerShdw blurRad="38100" dist="38100" dir="2700000" algn="tl">
                    <a:srgbClr val="000000">
                      <a:alpha val="43137"/>
                    </a:srgbClr>
                  </a:outerShdw>
                </a:effectLst>
                <a:latin typeface="Century Gothic" panose="020B0502020202020204" pitchFamily="34" charset="0"/>
              </a:rPr>
              <a:t>Not</a:t>
            </a:r>
            <a:r>
              <a:rPr lang="en-US" sz="4000" dirty="0">
                <a:effectLst>
                  <a:outerShdw blurRad="38100" dist="38100" dir="2700000" algn="tl">
                    <a:srgbClr val="000000">
                      <a:alpha val="43137"/>
                    </a:srgbClr>
                  </a:outerShdw>
                </a:effectLst>
                <a:latin typeface="Century Gothic" panose="020B0502020202020204" pitchFamily="34" charset="0"/>
              </a:rPr>
              <a:t> a feeling, but a decision.</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Between you and God.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Does </a:t>
            </a:r>
            <a:r>
              <a:rPr lang="en-US" sz="4000" b="1" u="sng" dirty="0">
                <a:effectLst>
                  <a:outerShdw blurRad="38100" dist="38100" dir="2700000" algn="tl">
                    <a:srgbClr val="000000">
                      <a:alpha val="43137"/>
                    </a:srgbClr>
                  </a:outerShdw>
                </a:effectLst>
                <a:latin typeface="Century Gothic" panose="020B0502020202020204" pitchFamily="34" charset="0"/>
              </a:rPr>
              <a:t>not</a:t>
            </a:r>
            <a:r>
              <a:rPr lang="en-US" sz="4000" dirty="0">
                <a:effectLst>
                  <a:outerShdw blurRad="38100" dist="38100" dir="2700000" algn="tl">
                    <a:srgbClr val="000000">
                      <a:alpha val="43137"/>
                    </a:srgbClr>
                  </a:outerShdw>
                </a:effectLst>
                <a:latin typeface="Century Gothic" panose="020B0502020202020204" pitchFamily="34" charset="0"/>
              </a:rPr>
              <a:t> equal </a:t>
            </a:r>
            <a:r>
              <a:rPr lang="en-US" sz="4000" i="1" dirty="0">
                <a:effectLst>
                  <a:outerShdw blurRad="38100" dist="38100" dir="2700000" algn="tl">
                    <a:srgbClr val="000000">
                      <a:alpha val="43137"/>
                    </a:srgbClr>
                  </a:outerShdw>
                </a:effectLst>
                <a:latin typeface="Century Gothic" panose="020B0502020202020204" pitchFamily="34" charset="0"/>
              </a:rPr>
              <a:t>trust!</a:t>
            </a:r>
            <a:endParaRPr lang="en-US" sz="4000" dirty="0">
              <a:effectLst>
                <a:outerShdw blurRad="38100" dist="38100" dir="2700000" algn="tl">
                  <a:srgbClr val="000000">
                    <a:alpha val="43137"/>
                  </a:srgbClr>
                </a:outerShdw>
              </a:effectLst>
              <a:latin typeface="Century Gothic" panose="020B0502020202020204" pitchFamily="34" charset="0"/>
            </a:endParaRP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Releases you from the poison of bitterness.</a:t>
            </a:r>
          </a:p>
          <a:p>
            <a:pPr marL="685800" indent="-685800">
              <a:lnSpc>
                <a:spcPct val="80000"/>
              </a:lnSpc>
              <a:buFont typeface="Arial" panose="020B0604020202020204" pitchFamily="34" charset="0"/>
              <a:buChar char="•"/>
            </a:pPr>
            <a:r>
              <a:rPr lang="en-US" sz="4000" i="1" dirty="0">
                <a:effectLst>
                  <a:outerShdw blurRad="38100" dist="38100" dir="2700000" algn="tl">
                    <a:srgbClr val="000000">
                      <a:alpha val="43137"/>
                    </a:srgbClr>
                  </a:outerShdw>
                </a:effectLst>
                <a:latin typeface="Century Gothic" panose="020B0502020202020204" pitchFamily="34" charset="0"/>
              </a:rPr>
              <a:t>Revenge</a:t>
            </a:r>
            <a:r>
              <a:rPr lang="en-US" sz="4000" dirty="0">
                <a:effectLst>
                  <a:outerShdw blurRad="38100" dist="38100" dir="2700000" algn="tl">
                    <a:srgbClr val="000000">
                      <a:alpha val="43137"/>
                    </a:srgbClr>
                  </a:outerShdw>
                </a:effectLst>
                <a:latin typeface="Century Gothic" panose="020B0502020202020204" pitchFamily="34" charset="0"/>
              </a:rPr>
              <a:t> is out of the question!</a:t>
            </a:r>
          </a:p>
        </p:txBody>
      </p:sp>
      <p:sp>
        <p:nvSpPr>
          <p:cNvPr id="5" name="Rectangle 4">
            <a:extLst>
              <a:ext uri="{FF2B5EF4-FFF2-40B4-BE49-F238E27FC236}">
                <a16:creationId xmlns:a16="http://schemas.microsoft.com/office/drawing/2014/main" xmlns="" id="{C91B86E3-B007-4D34-14E6-80571BFFDB9C}"/>
              </a:ext>
            </a:extLst>
          </p:cNvPr>
          <p:cNvSpPr/>
          <p:nvPr/>
        </p:nvSpPr>
        <p:spPr>
          <a:xfrm>
            <a:off x="1" y="3732285"/>
            <a:ext cx="12191999" cy="3125715"/>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Jn. 2:11) But the one who hates his fellow Christian is in the darkness, walks in the darkness,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does not know where he is going because the darkness has blinded his eyes</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47651416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ssolv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dissolve">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dissolve">
                                          <p:cBhvr>
                                            <p:cTn id="41" dur="500"/>
                                            <p:tgtEl>
                                              <p:spTgt spid="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accel="50000" fill="hold" grpId="0" nodeType="clickEffect" p14:presetBounceEnd="50000">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14:bounceEnd="50000">
                                          <p:cBhvr additive="base">
                                            <p:cTn id="46" dur="1000" fill="hold"/>
                                            <p:tgtEl>
                                              <p:spTgt spid="5"/>
                                            </p:tgtEl>
                                            <p:attrNameLst>
                                              <p:attrName>ppt_x</p:attrName>
                                            </p:attrNameLst>
                                          </p:cBhvr>
                                          <p:tavLst>
                                            <p:tav tm="0">
                                              <p:val>
                                                <p:strVal val="#ppt_x"/>
                                              </p:val>
                                            </p:tav>
                                            <p:tav tm="100000">
                                              <p:val>
                                                <p:strVal val="#ppt_x"/>
                                              </p:val>
                                            </p:tav>
                                          </p:tavLst>
                                        </p:anim>
                                        <p:anim calcmode="lin" valueType="num" p14:bounceEnd="50000">
                                          <p:cBhvr additive="base">
                                            <p:cTn id="47"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ssolv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dissolve">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dissolve">
                                          <p:cBhvr>
                                            <p:cTn id="41" dur="500"/>
                                            <p:tgtEl>
                                              <p:spTgt spid="2">
                                                <p:txEl>
                                                  <p:pRg st="6" end="6"/>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 presetClass="entr" presetSubtype="4" accel="50000" fill="hold" grpId="0" nodeType="clickEffect">
                                      <p:stCondLst>
                                        <p:cond delay="0"/>
                                      </p:stCondLst>
                                      <p:childTnLst>
                                        <p:set>
                                          <p:cBhvr>
                                            <p:cTn id="45" dur="1" fill="hold">
                                              <p:stCondLst>
                                                <p:cond delay="0"/>
                                              </p:stCondLst>
                                            </p:cTn>
                                            <p:tgtEl>
                                              <p:spTgt spid="5"/>
                                            </p:tgtEl>
                                            <p:attrNameLst>
                                              <p:attrName>style.visibility</p:attrName>
                                            </p:attrNameLst>
                                          </p:cBhvr>
                                          <p:to>
                                            <p:strVal val="visible"/>
                                          </p:to>
                                        </p:set>
                                        <p:anim calcmode="lin" valueType="num">
                                          <p:cBhvr additive="base">
                                            <p:cTn id="46" dur="1000" fill="hold"/>
                                            <p:tgtEl>
                                              <p:spTgt spid="5"/>
                                            </p:tgtEl>
                                            <p:attrNameLst>
                                              <p:attrName>ppt_x</p:attrName>
                                            </p:attrNameLst>
                                          </p:cBhvr>
                                          <p:tavLst>
                                            <p:tav tm="0">
                                              <p:val>
                                                <p:strVal val="#ppt_x"/>
                                              </p:val>
                                            </p:tav>
                                            <p:tav tm="100000">
                                              <p:val>
                                                <p:strVal val="#ppt_x"/>
                                              </p:val>
                                            </p:tav>
                                          </p:tavLst>
                                        </p:anim>
                                        <p:anim calcmode="lin" valueType="num">
                                          <p:cBhvr additive="base">
                                            <p:cTn id="47" dur="10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5" grpId="0" animBg="1"/>
        </p:bldLst>
      </p:timing>
    </mc:Fallback>
  </mc:AlternateContent>
</p:sld>
</file>

<file path=ppt/slides/slide2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32. Instead, be kind to one another, compassionate,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forgiving one another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just as God in Christ also forgave you.</a:t>
            </a:r>
          </a:p>
        </p:txBody>
      </p:sp>
      <p:sp>
        <p:nvSpPr>
          <p:cNvPr id="2" name="Rectangle 1">
            <a:extLst>
              <a:ext uri="{FF2B5EF4-FFF2-40B4-BE49-F238E27FC236}">
                <a16:creationId xmlns:a16="http://schemas.microsoft.com/office/drawing/2014/main" xmlns="" id="{6807A336-F9D5-CDC7-ACD7-A6ACE852B8BB}"/>
              </a:ext>
            </a:extLst>
          </p:cNvPr>
          <p:cNvSpPr/>
          <p:nvPr/>
        </p:nvSpPr>
        <p:spPr>
          <a:xfrm>
            <a:off x="2075676" y="1846016"/>
            <a:ext cx="9940112" cy="4554784"/>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Forgiving one another…</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Dependent on no one but </a:t>
            </a:r>
            <a:r>
              <a:rPr kumimoji="0" lang="en-US" sz="4000" b="1" i="1"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a:t>
            </a:r>
            <a:r>
              <a:rPr kumimoji="0" lang="en-US" sz="40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 a feeling, but a decision.</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Between you and God.</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Does </a:t>
            </a:r>
            <a:r>
              <a:rPr kumimoji="0" lang="en-US" sz="4000" b="1" i="0" u="sng"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equal </a:t>
            </a: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trust!</a:t>
            </a:r>
            <a:endPar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Releases you from the poison of bitterness.</a:t>
            </a:r>
          </a:p>
          <a:p>
            <a:pPr marL="685800" marR="0" lvl="0" indent="-685800" algn="l" defTabSz="914400" rtl="0" eaLnBrk="1" fontAlgn="auto" latinLnBrk="0" hangingPunct="1">
              <a:lnSpc>
                <a:spcPct val="80000"/>
              </a:lnSpc>
              <a:spcBef>
                <a:spcPts val="0"/>
              </a:spcBef>
              <a:spcAft>
                <a:spcPts val="0"/>
              </a:spcAft>
              <a:buClrTx/>
              <a:buSzTx/>
              <a:buFont typeface="Arial" panose="020B0604020202020204" pitchFamily="34" charset="0"/>
              <a:buChar char="•"/>
              <a:tabLst/>
              <a:defRPr/>
            </a:pPr>
            <a:r>
              <a:rPr kumimoji="0" lang="en-US" sz="4000" b="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Revenge</a:t>
            </a: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is out of the question!</a:t>
            </a:r>
          </a:p>
        </p:txBody>
      </p:sp>
      <p:sp>
        <p:nvSpPr>
          <p:cNvPr id="3" name="Rectangle 2">
            <a:extLst>
              <a:ext uri="{FF2B5EF4-FFF2-40B4-BE49-F238E27FC236}">
                <a16:creationId xmlns:a16="http://schemas.microsoft.com/office/drawing/2014/main" xmlns="" id="{C9171AA9-A20B-0C31-9179-E9F31046D714}"/>
              </a:ext>
            </a:extLst>
          </p:cNvPr>
          <p:cNvSpPr/>
          <p:nvPr/>
        </p:nvSpPr>
        <p:spPr>
          <a:xfrm>
            <a:off x="1" y="3600449"/>
            <a:ext cx="12191999" cy="325755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kumimoji="0" lang="en-US" sz="48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(1 Jn. 4. 20)</a:t>
            </a:r>
            <a:r>
              <a:rPr lang="en-US" sz="4800" spc="-150" dirty="0">
                <a:solidFill>
                  <a:srgbClr val="FFFFFF"/>
                </a:solidFill>
                <a:effectLst>
                  <a:outerShdw blurRad="38100" dist="38100" dir="2700000" algn="tl">
                    <a:srgbClr val="000000">
                      <a:alpha val="43137"/>
                    </a:srgbClr>
                  </a:outerShdw>
                </a:effectLst>
                <a:latin typeface="Century Gothic" panose="020B0502020202020204" pitchFamily="34" charset="0"/>
              </a:rPr>
              <a:t> If anyone says “I love God” and yet hates his fellow Christian, he is a liar, because the one who does not love his fellow Christian whom he has seen </a:t>
            </a:r>
            <a:r>
              <a:rPr lang="en-US" sz="4800" b="1" u="sng" spc="-150" dirty="0">
                <a:solidFill>
                  <a:srgbClr val="FFC000"/>
                </a:solidFill>
                <a:effectLst>
                  <a:outerShdw blurRad="38100" dist="38100" dir="2700000" algn="tl">
                    <a:srgbClr val="000000">
                      <a:alpha val="43137"/>
                    </a:srgbClr>
                  </a:outerShdw>
                </a:effectLst>
                <a:latin typeface="Century Gothic" panose="020B0502020202020204" pitchFamily="34" charset="0"/>
              </a:rPr>
              <a:t>cannot love God</a:t>
            </a:r>
            <a:r>
              <a:rPr lang="en-US" sz="4800" spc="-150" dirty="0">
                <a:solidFill>
                  <a:srgbClr val="FFFFFF"/>
                </a:solidFill>
                <a:effectLst>
                  <a:outerShdw blurRad="38100" dist="38100" dir="2700000" algn="tl">
                    <a:srgbClr val="000000">
                      <a:alpha val="43137"/>
                    </a:srgbClr>
                  </a:outerShdw>
                </a:effectLst>
                <a:latin typeface="Century Gothic" panose="020B0502020202020204" pitchFamily="34" charset="0"/>
              </a:rPr>
              <a:t> whom he has not seen.</a:t>
            </a:r>
            <a:endParaRPr kumimoji="0" lang="en-US" sz="4800" b="1" i="0" u="sng" strike="noStrike" kern="1200" cap="none" spc="-15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7" name="Rounded Rectangle 6">
            <a:extLst>
              <a:ext uri="{FF2B5EF4-FFF2-40B4-BE49-F238E27FC236}">
                <a16:creationId xmlns:a16="http://schemas.microsoft.com/office/drawing/2014/main" xmlns="" id="{83AF739E-9259-2C0C-73EB-E6551B899C83}"/>
              </a:ext>
            </a:extLst>
          </p:cNvPr>
          <p:cNvSpPr/>
          <p:nvPr/>
        </p:nvSpPr>
        <p:spPr>
          <a:xfrm>
            <a:off x="688181" y="77252"/>
            <a:ext cx="10815637" cy="2423298"/>
          </a:xfrm>
          <a:prstGeom prst="roundRect">
            <a:avLst>
              <a:gd name="adj" fmla="val 30298"/>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66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The only</a:t>
            </a:r>
            <a:r>
              <a:rPr kumimoji="0" lang="en-US" sz="66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one destroyed by </a:t>
            </a:r>
            <a:r>
              <a:rPr kumimoji="0" lang="en-US" sz="6600" b="1" i="1"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unforgiveness</a:t>
            </a:r>
            <a:r>
              <a:rPr kumimoji="0" lang="en-US" sz="66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is </a:t>
            </a:r>
            <a:r>
              <a:rPr kumimoji="0" lang="en-US" sz="6600" b="1" i="0" u="sng"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you</a:t>
            </a:r>
            <a:r>
              <a:rPr kumimoji="0" lang="en-US" sz="66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endParaRPr kumimoji="0" lang="en-US" sz="6600" b="1"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26231259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blinds(horizontal)">
                                      <p:cBhvr>
                                        <p:cTn id="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32. Instead, be kind to one another, compassionate, forgiving one another,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just as God in Christ also forgave you</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ounded Rectangle 2">
            <a:extLst>
              <a:ext uri="{FF2B5EF4-FFF2-40B4-BE49-F238E27FC236}">
                <a16:creationId xmlns:a16="http://schemas.microsoft.com/office/drawing/2014/main" xmlns="" id="{63DD8A06-F55E-2F4E-8E20-22DB77041F7D}"/>
              </a:ext>
            </a:extLst>
          </p:cNvPr>
          <p:cNvSpPr/>
          <p:nvPr/>
        </p:nvSpPr>
        <p:spPr>
          <a:xfrm>
            <a:off x="704850" y="2783025"/>
            <a:ext cx="10782300" cy="3598725"/>
          </a:xfrm>
          <a:prstGeom prst="roundRect">
            <a:avLst>
              <a:gd name="adj" fmla="val 30298"/>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6000" b="1" i="1" u="sng" dirty="0">
                <a:solidFill>
                  <a:srgbClr val="FFFFFF"/>
                </a:solidFill>
                <a:effectLst>
                  <a:outerShdw blurRad="38100" dist="38100" dir="2700000" algn="tl">
                    <a:srgbClr val="000000">
                      <a:alpha val="43137"/>
                    </a:srgbClr>
                  </a:outerShdw>
                </a:effectLst>
                <a:latin typeface="Century Gothic" panose="020B0502020202020204" pitchFamily="34" charset="0"/>
              </a:rPr>
              <a:t>Gratitude</a:t>
            </a: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 for what Jesus has given to us should influence our every thought and action!</a:t>
            </a:r>
            <a:endParaRPr kumimoji="0" lang="en-US" sz="60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5" name="Rounded Rectangle 4">
            <a:extLst>
              <a:ext uri="{FF2B5EF4-FFF2-40B4-BE49-F238E27FC236}">
                <a16:creationId xmlns:a16="http://schemas.microsoft.com/office/drawing/2014/main" xmlns="" id="{D8173F6D-65E2-61C0-1CF4-6FBDD8EE35B9}"/>
              </a:ext>
            </a:extLst>
          </p:cNvPr>
          <p:cNvSpPr/>
          <p:nvPr/>
        </p:nvSpPr>
        <p:spPr>
          <a:xfrm>
            <a:off x="681038" y="192226"/>
            <a:ext cx="10782300" cy="1422026"/>
          </a:xfrm>
          <a:prstGeom prst="roundRect">
            <a:avLst>
              <a:gd name="adj" fmla="val 50000"/>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This is the </a:t>
            </a:r>
            <a:r>
              <a:rPr lang="en-US" sz="4800" b="1" i="1" u="sng" dirty="0">
                <a:solidFill>
                  <a:srgbClr val="FFFFFF"/>
                </a:solidFill>
                <a:effectLst>
                  <a:outerShdw blurRad="38100" dist="38100" dir="2700000" algn="tl">
                    <a:srgbClr val="000000">
                      <a:alpha val="43137"/>
                    </a:srgbClr>
                  </a:outerShdw>
                </a:effectLst>
                <a:latin typeface="Century Gothic" panose="020B0502020202020204" pitchFamily="34" charset="0"/>
              </a:rPr>
              <a:t>starting point</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for peace with God and others.</a:t>
            </a:r>
            <a:endParaRPr kumimoji="0" lang="en-US" sz="4800" i="1"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Tree>
    <p:extLst>
      <p:ext uri="{BB962C8B-B14F-4D97-AF65-F5344CB8AC3E}">
        <p14:creationId xmlns:p14="http://schemas.microsoft.com/office/powerpoint/2010/main" val="37985881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blinds(horizontal)">
                                      <p:cBhvr>
                                        <p:cTn id="7" dur="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blinds(horizontal)">
                                      <p:cBhvr>
                                        <p:cTn id="12" dur="5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Lst>
  </p:timing>
</p:sld>
</file>

<file path=ppt/slides/slide2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useBgFill="1">
        <p:nvSpPr>
          <p:cNvPr id="16" name="Rectangle 8">
            <a:extLst>
              <a:ext uri="{FF2B5EF4-FFF2-40B4-BE49-F238E27FC236}">
                <a16:creationId xmlns:a16="http://schemas.microsoft.com/office/drawing/2014/main" xmlns="" id="{37FDDF72-DE39-4F99-A3C1-DD9D7815D7DB}"/>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3048"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sp>
        <p:nvSpPr>
          <p:cNvPr id="17" name="Rectangle 10">
            <a:extLst>
              <a:ext uri="{FF2B5EF4-FFF2-40B4-BE49-F238E27FC236}">
                <a16:creationId xmlns:a16="http://schemas.microsoft.com/office/drawing/2014/main" xmlns="" id="{5E4ECE80-3AD1-450C-B62A-98788F193948}"/>
              </a:ext>
              <a:ext uri="{C183D7F6-B498-43B3-948B-1728B52AA6E4}">
                <adec:decorative xmlns:adec="http://schemas.microsoft.com/office/drawing/2017/decorative" xmlns=""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xmlns="" val="1"/>
              </p:ext>
            </p:extLst>
          </p:nvPr>
        </p:nvSpPr>
        <p:spPr>
          <a:xfrm>
            <a:off x="0" y="0"/>
            <a:ext cx="12192000" cy="68580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srgbClr val="000000">
                  <a:lumMod val="65000"/>
                  <a:lumOff val="35000"/>
                </a:srgbClr>
              </a:solidFill>
              <a:effectLst/>
              <a:uLnTx/>
              <a:uFillTx/>
              <a:latin typeface="AvenirNext LT Pro Medium" panose="020B0504020202020204" pitchFamily="34" charset="0"/>
              <a:ea typeface="+mn-ea"/>
              <a:cs typeface="+mn-cs"/>
            </a:endParaRPr>
          </a:p>
        </p:txBody>
      </p:sp>
      <p:pic>
        <p:nvPicPr>
          <p:cNvPr id="18" name="Picture 3" descr="Low Angle View Of Clouds In Sky">
            <a:extLst>
              <a:ext uri="{FF2B5EF4-FFF2-40B4-BE49-F238E27FC236}">
                <a16:creationId xmlns:a16="http://schemas.microsoft.com/office/drawing/2014/main" xmlns="" id="{45F3903A-616D-1F3E-A4A6-27552AC2CCD7}"/>
              </a:ext>
            </a:extLst>
          </p:cNvPr>
          <p:cNvPicPr>
            <a:picLocks noChangeAspect="1"/>
          </p:cNvPicPr>
          <p:nvPr/>
        </p:nvPicPr>
        <p:blipFill rotWithShape="1">
          <a:blip r:embed="rId2" cstate="screen">
            <a:alphaModFix amt="60000"/>
            <a:extLst>
              <a:ext uri="{28A0092B-C50C-407E-A947-70E740481C1C}">
                <a14:useLocalDpi xmlns:a14="http://schemas.microsoft.com/office/drawing/2010/main"/>
              </a:ext>
            </a:extLst>
          </a:blip>
          <a:srcRect r="-1"/>
          <a:stretch/>
        </p:blipFill>
        <p:spPr>
          <a:xfrm>
            <a:off x="3048" y="10"/>
            <a:ext cx="12188952" cy="6856614"/>
          </a:xfrm>
          <a:prstGeom prst="rect">
            <a:avLst/>
          </a:prstGeom>
        </p:spPr>
      </p:pic>
      <p:grpSp>
        <p:nvGrpSpPr>
          <p:cNvPr id="19" name="Group 12">
            <a:extLst>
              <a:ext uri="{FF2B5EF4-FFF2-40B4-BE49-F238E27FC236}">
                <a16:creationId xmlns:a16="http://schemas.microsoft.com/office/drawing/2014/main" xmlns="" id="{B9632603-447F-4389-863D-9820DB9915A2}"/>
              </a:ext>
              <a:ext uri="{C183D7F6-B498-43B3-948B-1728B52AA6E4}">
                <adec:decorative xmlns:adec="http://schemas.microsoft.com/office/drawing/2017/decorative" xmlns="" val="1"/>
              </a:ext>
            </a:extLst>
          </p:cNvPr>
          <p:cNvGrpSpPr>
            <a:grpSpLocks noGrp="1" noUngrp="1" noRot="1" noChangeAspect="1" noMove="1" noResize="1"/>
          </p:cNvGrpSpPr>
          <p:nvPr>
            <p:extLst>
              <p:ext uri="{386F3935-93C4-4BCD-93E2-E3B085C9AB24}">
                <p16:designElem xmlns:p16="http://schemas.microsoft.com/office/powerpoint/2015/main" xmlns="" val="1"/>
              </p:ext>
            </p:extLst>
          </p:nvPr>
        </p:nvGrpSpPr>
        <p:grpSpPr>
          <a:xfrm flipV="1">
            <a:off x="6951981" y="0"/>
            <a:ext cx="5236971" cy="6858001"/>
            <a:chOff x="6951981" y="0"/>
            <a:chExt cx="5236971" cy="6858001"/>
          </a:xfrm>
        </p:grpSpPr>
        <p:pic>
          <p:nvPicPr>
            <p:cNvPr id="14" name="Picture 13">
              <a:extLst>
                <a:ext uri="{FF2B5EF4-FFF2-40B4-BE49-F238E27FC236}">
                  <a16:creationId xmlns:a16="http://schemas.microsoft.com/office/drawing/2014/main" xmlns="" id="{354F4BB5-9639-4525-A748-2B2D8FDB1072}"/>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a:blip r:embed="rId3">
              <a:alphaModFix amt="20000"/>
              <a:extLst>
                <a:ext uri="{28A0092B-C50C-407E-A947-70E740481C1C}">
                  <a14:useLocalDpi xmlns:a14="http://schemas.microsoft.com/office/drawing/2010/main"/>
                </a:ext>
              </a:extLst>
            </a:blip>
            <a:stretch>
              <a:fillRect/>
            </a:stretch>
          </p:blipFill>
          <p:spPr>
            <a:xfrm flipH="1">
              <a:off x="6951981" y="692703"/>
              <a:ext cx="5236971" cy="6165298"/>
            </a:xfrm>
            <a:prstGeom prst="rect">
              <a:avLst/>
            </a:prstGeom>
          </p:spPr>
        </p:pic>
        <p:pic>
          <p:nvPicPr>
            <p:cNvPr id="15" name="Picture 14">
              <a:extLst>
                <a:ext uri="{FF2B5EF4-FFF2-40B4-BE49-F238E27FC236}">
                  <a16:creationId xmlns:a16="http://schemas.microsoft.com/office/drawing/2014/main" xmlns="" id="{4D9AF55E-83EF-4A42-A236-590299A7B9C9}"/>
                </a:ext>
                <a:ext uri="{C183D7F6-B498-43B3-948B-1728B52AA6E4}">
                  <adec:decorative xmlns:adec="http://schemas.microsoft.com/office/drawing/2017/decorative" xmlns="" val="1"/>
                </a:ext>
              </a:extLst>
            </p:cNvPr>
            <p:cNvPicPr>
              <a:picLocks noChangeAspect="1"/>
            </p:cNvPicPr>
            <p:nvPr>
              <p:extLst>
                <p:ext uri="{386F3935-93C4-4BCD-93E2-E3B085C9AB24}">
                  <p16:designElem xmlns:p16="http://schemas.microsoft.com/office/powerpoint/2015/main" xmlns="" val="1"/>
                </p:ext>
              </p:extLst>
            </p:nvPr>
          </p:nvPicPr>
          <p:blipFill rotWithShape="1">
            <a:blip r:embed="rId4" cstate="screen">
              <a:alphaModFix amt="5000"/>
              <a:extLst>
                <a:ext uri="{28A0092B-C50C-407E-A947-70E740481C1C}">
                  <a14:useLocalDpi xmlns:a14="http://schemas.microsoft.com/office/drawing/2010/main"/>
                </a:ext>
              </a:extLst>
            </a:blip>
            <a:srcRect/>
            <a:stretch/>
          </p:blipFill>
          <p:spPr>
            <a:xfrm rot="16200000" flipH="1">
              <a:off x="7618603" y="-373126"/>
              <a:ext cx="4197223" cy="4943475"/>
            </a:xfrm>
            <a:prstGeom prst="rect">
              <a:avLst/>
            </a:prstGeom>
          </p:spPr>
        </p:pic>
      </p:grpSp>
      <p:sp>
        <p:nvSpPr>
          <p:cNvPr id="2" name="Title 1">
            <a:extLst>
              <a:ext uri="{FF2B5EF4-FFF2-40B4-BE49-F238E27FC236}">
                <a16:creationId xmlns:a16="http://schemas.microsoft.com/office/drawing/2014/main" xmlns="" id="{7E02BDA3-F0BD-6683-BCFF-665746DA8E07}"/>
              </a:ext>
            </a:extLst>
          </p:cNvPr>
          <p:cNvSpPr>
            <a:spLocks noGrp="1"/>
          </p:cNvSpPr>
          <p:nvPr>
            <p:ph type="ctrTitle"/>
          </p:nvPr>
        </p:nvSpPr>
        <p:spPr>
          <a:xfrm>
            <a:off x="204787" y="744909"/>
            <a:ext cx="11782426" cy="3145855"/>
          </a:xfrm>
        </p:spPr>
        <p:txBody>
          <a:bodyPr anchor="b">
            <a:noAutofit/>
          </a:bodyPr>
          <a:lstStyle/>
          <a:p>
            <a:r>
              <a:rPr lang="en-US" sz="14900" b="1" dirty="0">
                <a:solidFill>
                  <a:srgbClr val="FFFFFF"/>
                </a:solidFill>
                <a:effectLst>
                  <a:outerShdw blurRad="38100" dist="38100" dir="2700000" algn="tl">
                    <a:srgbClr val="000000">
                      <a:alpha val="43137"/>
                    </a:srgbClr>
                  </a:outerShdw>
                </a:effectLst>
                <a:latin typeface="Baskerville Old Face" panose="02020602080505020303" pitchFamily="18" charset="77"/>
              </a:rPr>
              <a:t>EPHESIANS</a:t>
            </a:r>
          </a:p>
        </p:txBody>
      </p:sp>
      <p:sp>
        <p:nvSpPr>
          <p:cNvPr id="6" name="TextBox 5">
            <a:extLst>
              <a:ext uri="{FF2B5EF4-FFF2-40B4-BE49-F238E27FC236}">
                <a16:creationId xmlns:a16="http://schemas.microsoft.com/office/drawing/2014/main" xmlns="" id="{471DABA4-CD3E-5D71-0DD2-B4F6D46B39BA}"/>
              </a:ext>
            </a:extLst>
          </p:cNvPr>
          <p:cNvSpPr txBox="1"/>
          <p:nvPr/>
        </p:nvSpPr>
        <p:spPr>
          <a:xfrm>
            <a:off x="6672263" y="3600450"/>
            <a:ext cx="5314950" cy="2862322"/>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Comments?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Experiences?</a:t>
            </a:r>
          </a:p>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6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3040602040607080904" pitchFamily="66" charset="77"/>
                <a:ea typeface="+mn-ea"/>
                <a:cs typeface="+mn-cs"/>
              </a:rPr>
              <a:t>Questions?</a:t>
            </a:r>
          </a:p>
        </p:txBody>
      </p:sp>
    </p:spTree>
    <p:extLst>
      <p:ext uri="{BB962C8B-B14F-4D97-AF65-F5344CB8AC3E}">
        <p14:creationId xmlns:p14="http://schemas.microsoft.com/office/powerpoint/2010/main" val="638182321"/>
      </p:ext>
    </p:extLst>
  </p:cSld>
  <p:clrMapOvr>
    <a:masterClrMapping/>
  </p:clrMapOvr>
  <mc:AlternateContent xmlns:mc="http://schemas.openxmlformats.org/markup-compatibility/2006" xmlns:p14="http://schemas.microsoft.com/office/powerpoint/2010/main">
    <mc:Choice Requires="p14">
      <p:transition spd="slow" p14:dur="3000">
        <p14:glitter pattern="hexagon"/>
      </p:transition>
    </mc:Choice>
    <mc:Fallback xmlns="">
      <p:transition spd="slow">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4524315"/>
          </a:xfrm>
          <a:prstGeom prst="rect">
            <a:avLst/>
          </a:prstGeom>
          <a:noFill/>
        </p:spPr>
        <p:txBody>
          <a:bodyPr wrap="square" rtlCol="0">
            <a:spAutoFit/>
          </a:bodyPr>
          <a:lstStyle/>
          <a:p>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4:22-24…</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lay aside the old man</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who is being corrupted in accordance with deceitful desires, to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be renewed in the spirit of your mind</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and to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put on the new man</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who has been created in God’s image</a:t>
            </a:r>
          </a:p>
        </p:txBody>
      </p:sp>
      <p:sp>
        <p:nvSpPr>
          <p:cNvPr id="2" name="Rounded Rectangle 1">
            <a:extLst>
              <a:ext uri="{FF2B5EF4-FFF2-40B4-BE49-F238E27FC236}">
                <a16:creationId xmlns:a16="http://schemas.microsoft.com/office/drawing/2014/main" xmlns="" id="{7BAA4686-FA4C-F2DA-1CF2-9A66E21B847C}"/>
              </a:ext>
            </a:extLst>
          </p:cNvPr>
          <p:cNvSpPr/>
          <p:nvPr/>
        </p:nvSpPr>
        <p:spPr>
          <a:xfrm>
            <a:off x="3352800" y="4076701"/>
            <a:ext cx="8662988" cy="2342852"/>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Context</a:t>
            </a:r>
            <a:r>
              <a:rPr kumimoji="0" lang="en-US" sz="48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for Change:</a:t>
            </a:r>
          </a:p>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Take off the old,</a:t>
            </a:r>
            <a:r>
              <a:rPr kumimoji="0" lang="en-US" sz="48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put on the new, be renewed in mind</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3" name="Rectangle 2">
            <a:extLst>
              <a:ext uri="{FF2B5EF4-FFF2-40B4-BE49-F238E27FC236}">
                <a16:creationId xmlns:a16="http://schemas.microsoft.com/office/drawing/2014/main" xmlns="" id="{41C18147-25F9-2EA8-22B4-701690CE90D4}"/>
              </a:ext>
            </a:extLst>
          </p:cNvPr>
          <p:cNvSpPr/>
          <p:nvPr/>
        </p:nvSpPr>
        <p:spPr>
          <a:xfrm>
            <a:off x="1" y="1"/>
            <a:ext cx="12191999" cy="1276350"/>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6000" dirty="0">
                <a:solidFill>
                  <a:srgbClr val="FFFFFF"/>
                </a:solidFill>
                <a:effectLst>
                  <a:outerShdw blurRad="38100" dist="38100" dir="2700000" algn="tl">
                    <a:srgbClr val="000000">
                      <a:alpha val="43137"/>
                    </a:srgbClr>
                  </a:outerShdw>
                </a:effectLst>
                <a:latin typeface="Century Gothic" panose="020B0502020202020204" pitchFamily="34" charset="0"/>
              </a:rPr>
              <a:t>(vs. 21)…</a:t>
            </a:r>
            <a:r>
              <a:rPr lang="en-US" sz="6000" b="1" dirty="0">
                <a:solidFill>
                  <a:srgbClr val="FFFFFF"/>
                </a:solidFill>
                <a:effectLst>
                  <a:outerShdw blurRad="38100" dist="38100" dir="2700000" algn="tl">
                    <a:srgbClr val="000000">
                      <a:alpha val="43137"/>
                    </a:srgbClr>
                  </a:outerShdw>
                </a:effectLst>
                <a:latin typeface="Century Gothic" panose="020B0502020202020204" pitchFamily="34" charset="0"/>
              </a:rPr>
              <a:t>the </a:t>
            </a:r>
            <a:r>
              <a:rPr lang="en-US" sz="6000" b="1" u="sng" dirty="0">
                <a:solidFill>
                  <a:srgbClr val="FFC000"/>
                </a:solidFill>
                <a:effectLst>
                  <a:outerShdw blurRad="38100" dist="38100" dir="2700000" algn="tl">
                    <a:srgbClr val="000000">
                      <a:alpha val="43137"/>
                    </a:srgbClr>
                  </a:outerShdw>
                </a:effectLst>
                <a:latin typeface="Century Gothic" panose="020B0502020202020204" pitchFamily="34" charset="0"/>
              </a:rPr>
              <a:t>truth</a:t>
            </a:r>
            <a:r>
              <a:rPr lang="en-US" sz="6000" b="1" dirty="0">
                <a:solidFill>
                  <a:srgbClr val="FFFFFF"/>
                </a:solidFill>
                <a:effectLst>
                  <a:outerShdw blurRad="38100" dist="38100" dir="2700000" algn="tl">
                    <a:srgbClr val="000000">
                      <a:alpha val="43137"/>
                    </a:srgbClr>
                  </a:outerShdw>
                </a:effectLst>
                <a:latin typeface="Century Gothic" panose="020B0502020202020204" pitchFamily="34" charset="0"/>
              </a:rPr>
              <a:t> is in </a:t>
            </a:r>
            <a:r>
              <a:rPr lang="en-US" sz="6000" b="1" u="sng" dirty="0">
                <a:solidFill>
                  <a:srgbClr val="FFC000"/>
                </a:solidFill>
                <a:effectLst>
                  <a:outerShdw blurRad="38100" dist="38100" dir="2700000" algn="tl">
                    <a:srgbClr val="000000">
                      <a:alpha val="43137"/>
                    </a:srgbClr>
                  </a:outerShdw>
                </a:effectLst>
                <a:latin typeface="Century Gothic" panose="020B0502020202020204" pitchFamily="34" charset="0"/>
              </a:rPr>
              <a:t>Jesus</a:t>
            </a:r>
          </a:p>
        </p:txBody>
      </p:sp>
    </p:spTree>
    <p:extLst>
      <p:ext uri="{BB962C8B-B14F-4D97-AF65-F5344CB8AC3E}">
        <p14:creationId xmlns:p14="http://schemas.microsoft.com/office/powerpoint/2010/main" val="28312330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14:bounceEnd="50000">
                                          <p:cBhvr additive="base">
                                            <p:cTn id="7" dur="1000" fill="hold"/>
                                            <p:tgtEl>
                                              <p:spTgt spid="2"/>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ppt_h/2"/>
                                              </p:val>
                                            </p:tav>
                                            <p:tav tm="100000">
                                              <p:val>
                                                <p:strVal val="#ppt_y"/>
                                              </p:val>
                                            </p:tav>
                                          </p:tavLst>
                                        </p:anim>
                                        <p:anim calcmode="lin" valueType="num">
                                          <p:cBhvr>
                                            <p:cTn id="24" dur="500" fill="hold"/>
                                            <p:tgtEl>
                                              <p:spTgt spid="3"/>
                                            </p:tgtEl>
                                            <p:attrNameLst>
                                              <p:attrName>ppt_w</p:attrName>
                                            </p:attrNameLst>
                                          </p:cBhvr>
                                          <p:tavLst>
                                            <p:tav tm="0">
                                              <p:val>
                                                <p:strVal val="#ppt_w"/>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1000" fill="hold"/>
                                            <p:tgtEl>
                                              <p:spTgt spid="2"/>
                                            </p:tgtEl>
                                            <p:attrNameLst>
                                              <p:attrName>ppt_x</p:attrName>
                                            </p:attrNameLst>
                                          </p:cBhvr>
                                          <p:tavLst>
                                            <p:tav tm="0">
                                              <p:val>
                                                <p:strVal val="1+#ppt_w/2"/>
                                              </p:val>
                                            </p:tav>
                                            <p:tav tm="100000">
                                              <p:val>
                                                <p:strVal val="#ppt_x"/>
                                              </p:val>
                                            </p:tav>
                                          </p:tavLst>
                                        </p:anim>
                                        <p:anim calcmode="lin" valueType="num">
                                          <p:cBhvr additive="base">
                                            <p:cTn id="8" dur="1000" fill="hold"/>
                                            <p:tgtEl>
                                              <p:spTgt spid="2"/>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2">
                                                <p:txEl>
                                                  <p:pRg st="0" end="0"/>
                                                </p:txEl>
                                              </p:spTgt>
                                            </p:tgtEl>
                                            <p:attrNameLst>
                                              <p:attrName>style.visibility</p:attrName>
                                            </p:attrNameLst>
                                          </p:cBhvr>
                                          <p:to>
                                            <p:strVal val="visible"/>
                                          </p:to>
                                        </p:set>
                                        <p:animEffect transition="in" filter="dissolve">
                                          <p:cBhvr>
                                            <p:cTn id="12" dur="500"/>
                                            <p:tgtEl>
                                              <p:spTgt spid="2">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2">
                                                <p:txEl>
                                                  <p:pRg st="1" end="1"/>
                                                </p:txEl>
                                              </p:spTgt>
                                            </p:tgtEl>
                                            <p:attrNameLst>
                                              <p:attrName>style.visibility</p:attrName>
                                            </p:attrNameLst>
                                          </p:cBhvr>
                                          <p:to>
                                            <p:strVal val="visible"/>
                                          </p:to>
                                        </p:set>
                                        <p:animEffect transition="in" filter="wipe(left)">
                                          <p:cBhvr>
                                            <p:cTn id="17" dur="500"/>
                                            <p:tgtEl>
                                              <p:spTgt spid="2">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7" presetClass="entr" presetSubtype="1" fill="hold" grpId="0" nodeType="clickEffect">
                                      <p:stCondLst>
                                        <p:cond delay="0"/>
                                      </p:stCondLst>
                                      <p:childTnLst>
                                        <p:set>
                                          <p:cBhvr>
                                            <p:cTn id="21" dur="1" fill="hold">
                                              <p:stCondLst>
                                                <p:cond delay="0"/>
                                              </p:stCondLst>
                                            </p:cTn>
                                            <p:tgtEl>
                                              <p:spTgt spid="3"/>
                                            </p:tgtEl>
                                            <p:attrNameLst>
                                              <p:attrName>style.visibility</p:attrName>
                                            </p:attrNameLst>
                                          </p:cBhvr>
                                          <p:to>
                                            <p:strVal val="visible"/>
                                          </p:to>
                                        </p:set>
                                        <p:anim calcmode="lin" valueType="num">
                                          <p:cBhvr>
                                            <p:cTn id="22" dur="500" fill="hold"/>
                                            <p:tgtEl>
                                              <p:spTgt spid="3"/>
                                            </p:tgtEl>
                                            <p:attrNameLst>
                                              <p:attrName>ppt_x</p:attrName>
                                            </p:attrNameLst>
                                          </p:cBhvr>
                                          <p:tavLst>
                                            <p:tav tm="0">
                                              <p:val>
                                                <p:strVal val="#ppt_x"/>
                                              </p:val>
                                            </p:tav>
                                            <p:tav tm="100000">
                                              <p:val>
                                                <p:strVal val="#ppt_x"/>
                                              </p:val>
                                            </p:tav>
                                          </p:tavLst>
                                        </p:anim>
                                        <p:anim calcmode="lin" valueType="num">
                                          <p:cBhvr>
                                            <p:cTn id="23" dur="500" fill="hold"/>
                                            <p:tgtEl>
                                              <p:spTgt spid="3"/>
                                            </p:tgtEl>
                                            <p:attrNameLst>
                                              <p:attrName>ppt_y</p:attrName>
                                            </p:attrNameLst>
                                          </p:cBhvr>
                                          <p:tavLst>
                                            <p:tav tm="0">
                                              <p:val>
                                                <p:strVal val="#ppt_y-#ppt_h/2"/>
                                              </p:val>
                                            </p:tav>
                                            <p:tav tm="100000">
                                              <p:val>
                                                <p:strVal val="#ppt_y"/>
                                              </p:val>
                                            </p:tav>
                                          </p:tavLst>
                                        </p:anim>
                                        <p:anim calcmode="lin" valueType="num">
                                          <p:cBhvr>
                                            <p:cTn id="24" dur="500" fill="hold"/>
                                            <p:tgtEl>
                                              <p:spTgt spid="3"/>
                                            </p:tgtEl>
                                            <p:attrNameLst>
                                              <p:attrName>ppt_w</p:attrName>
                                            </p:attrNameLst>
                                          </p:cBhvr>
                                          <p:tavLst>
                                            <p:tav tm="0">
                                              <p:val>
                                                <p:strVal val="#ppt_w"/>
                                              </p:val>
                                            </p:tav>
                                            <p:tav tm="100000">
                                              <p:val>
                                                <p:strVal val="#ppt_w"/>
                                              </p:val>
                                            </p:tav>
                                          </p:tavLst>
                                        </p:anim>
                                        <p:anim calcmode="lin" valueType="num">
                                          <p:cBhvr>
                                            <p:cTn id="25" dur="500" fill="hold"/>
                                            <p:tgtEl>
                                              <p:spTgt spid="3"/>
                                            </p:tgtEl>
                                            <p:attrNameLst>
                                              <p:attrName>ppt_h</p:attrName>
                                            </p:attrNameLst>
                                          </p:cBhvr>
                                          <p:tavLst>
                                            <p:tav tm="0">
                                              <p:val>
                                                <p:flt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animBg="1"/>
        </p:bldLst>
      </p:timing>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xmlns="" id="{3D53DDA0-E281-8F83-8FBF-5D08E7C06607}"/>
              </a:ext>
            </a:extLst>
          </p:cNvPr>
          <p:cNvSpPr/>
          <p:nvPr/>
        </p:nvSpPr>
        <p:spPr>
          <a:xfrm>
            <a:off x="171446" y="200020"/>
            <a:ext cx="6715125" cy="1228725"/>
          </a:xfrm>
          <a:prstGeom prst="rect">
            <a:avLst/>
          </a:prstGeom>
          <a:solidFill>
            <a:schemeClr val="accent6">
              <a:lumMod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22) Lay aside the Old Self</a:t>
            </a:r>
          </a:p>
        </p:txBody>
      </p:sp>
      <p:sp>
        <p:nvSpPr>
          <p:cNvPr id="5" name="Right Arrow 4">
            <a:extLst>
              <a:ext uri="{FF2B5EF4-FFF2-40B4-BE49-F238E27FC236}">
                <a16:creationId xmlns:a16="http://schemas.microsoft.com/office/drawing/2014/main" xmlns="" id="{400CA6A7-2633-C8B9-075C-9CE202A84730}"/>
              </a:ext>
            </a:extLst>
          </p:cNvPr>
          <p:cNvSpPr/>
          <p:nvPr/>
        </p:nvSpPr>
        <p:spPr>
          <a:xfrm>
            <a:off x="7015159" y="514344"/>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6" name="Rounded Rectangle 5">
            <a:extLst>
              <a:ext uri="{FF2B5EF4-FFF2-40B4-BE49-F238E27FC236}">
                <a16:creationId xmlns:a16="http://schemas.microsoft.com/office/drawing/2014/main" xmlns="" id="{60411D9E-9A86-A0A2-0ED6-FDCAA6E83120}"/>
              </a:ext>
            </a:extLst>
          </p:cNvPr>
          <p:cNvSpPr/>
          <p:nvPr/>
        </p:nvSpPr>
        <p:spPr>
          <a:xfrm>
            <a:off x="8758237" y="57145"/>
            <a:ext cx="3433763" cy="1485900"/>
          </a:xfrm>
          <a:prstGeom prst="roundRect">
            <a:avLst/>
          </a:prstGeom>
          <a:solidFill>
            <a:schemeClr val="accent4">
              <a:lumMod val="5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Position</a:t>
            </a:r>
          </a:p>
        </p:txBody>
      </p:sp>
      <p:sp>
        <p:nvSpPr>
          <p:cNvPr id="7" name="Rectangle 6">
            <a:extLst>
              <a:ext uri="{FF2B5EF4-FFF2-40B4-BE49-F238E27FC236}">
                <a16:creationId xmlns:a16="http://schemas.microsoft.com/office/drawing/2014/main" xmlns="" id="{81CC6F28-3485-F890-F02C-6C068F441798}"/>
              </a:ext>
            </a:extLst>
          </p:cNvPr>
          <p:cNvSpPr/>
          <p:nvPr/>
        </p:nvSpPr>
        <p:spPr>
          <a:xfrm>
            <a:off x="171445" y="1881171"/>
            <a:ext cx="6715125" cy="1228725"/>
          </a:xfrm>
          <a:prstGeom prst="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23) Renewed in mind</a:t>
            </a:r>
          </a:p>
        </p:txBody>
      </p:sp>
      <p:sp>
        <p:nvSpPr>
          <p:cNvPr id="8" name="Right Arrow 7">
            <a:extLst>
              <a:ext uri="{FF2B5EF4-FFF2-40B4-BE49-F238E27FC236}">
                <a16:creationId xmlns:a16="http://schemas.microsoft.com/office/drawing/2014/main" xmlns="" id="{7E3795BA-D337-8F4F-4C76-2F55298D96D3}"/>
              </a:ext>
            </a:extLst>
          </p:cNvPr>
          <p:cNvSpPr/>
          <p:nvPr/>
        </p:nvSpPr>
        <p:spPr>
          <a:xfrm>
            <a:off x="7015159" y="2195495"/>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9" name="Rounded Rectangle 8">
            <a:extLst>
              <a:ext uri="{FF2B5EF4-FFF2-40B4-BE49-F238E27FC236}">
                <a16:creationId xmlns:a16="http://schemas.microsoft.com/office/drawing/2014/main" xmlns="" id="{A3A05E14-A125-CDB4-2B39-0BA1D2F969C5}"/>
              </a:ext>
            </a:extLst>
          </p:cNvPr>
          <p:cNvSpPr/>
          <p:nvPr/>
        </p:nvSpPr>
        <p:spPr>
          <a:xfrm>
            <a:off x="8758236" y="1752582"/>
            <a:ext cx="3433763" cy="1485900"/>
          </a:xfrm>
          <a:prstGeom prst="roundRect">
            <a:avLst/>
          </a:prstGeom>
          <a:solidFill>
            <a:schemeClr val="accent4">
              <a:lumMod val="75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a:t>
            </a:r>
          </a:p>
        </p:txBody>
      </p:sp>
      <p:sp>
        <p:nvSpPr>
          <p:cNvPr id="10" name="Rectangle 9">
            <a:extLst>
              <a:ext uri="{FF2B5EF4-FFF2-40B4-BE49-F238E27FC236}">
                <a16:creationId xmlns:a16="http://schemas.microsoft.com/office/drawing/2014/main" xmlns="" id="{E2768F3B-42C0-6D49-E0DF-512FF3C19326}"/>
              </a:ext>
            </a:extLst>
          </p:cNvPr>
          <p:cNvSpPr/>
          <p:nvPr/>
        </p:nvSpPr>
        <p:spPr>
          <a:xfrm>
            <a:off x="171445" y="3724288"/>
            <a:ext cx="6715125" cy="1228725"/>
          </a:xfrm>
          <a:prstGeom prst="rect">
            <a:avLst/>
          </a:prstGeom>
          <a:solidFill>
            <a:schemeClr val="accent6"/>
          </a:solidFill>
          <a:ln>
            <a:solidFill>
              <a:schemeClr val="accent6"/>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24) Put on New Self</a:t>
            </a:r>
          </a:p>
        </p:txBody>
      </p:sp>
      <p:sp>
        <p:nvSpPr>
          <p:cNvPr id="11" name="Right Arrow 10">
            <a:extLst>
              <a:ext uri="{FF2B5EF4-FFF2-40B4-BE49-F238E27FC236}">
                <a16:creationId xmlns:a16="http://schemas.microsoft.com/office/drawing/2014/main" xmlns="" id="{034FA875-7536-4B29-669B-808EBD36AAF3}"/>
              </a:ext>
            </a:extLst>
          </p:cNvPr>
          <p:cNvSpPr/>
          <p:nvPr/>
        </p:nvSpPr>
        <p:spPr>
          <a:xfrm>
            <a:off x="7015159" y="403861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2" name="Rounded Rectangle 11">
            <a:extLst>
              <a:ext uri="{FF2B5EF4-FFF2-40B4-BE49-F238E27FC236}">
                <a16:creationId xmlns:a16="http://schemas.microsoft.com/office/drawing/2014/main" xmlns="" id="{5DC796EF-F5C3-B5B2-0A84-48F80BC521A2}"/>
              </a:ext>
            </a:extLst>
          </p:cNvPr>
          <p:cNvSpPr/>
          <p:nvPr/>
        </p:nvSpPr>
        <p:spPr>
          <a:xfrm>
            <a:off x="8758236" y="3595699"/>
            <a:ext cx="3433763" cy="1485900"/>
          </a:xfrm>
          <a:prstGeom prst="roundRect">
            <a:avLst/>
          </a:prstGeom>
          <a:solidFill>
            <a:schemeClr val="accent4"/>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Position</a:t>
            </a:r>
          </a:p>
        </p:txBody>
      </p:sp>
      <p:sp>
        <p:nvSpPr>
          <p:cNvPr id="13" name="Rectangle 12">
            <a:extLst>
              <a:ext uri="{FF2B5EF4-FFF2-40B4-BE49-F238E27FC236}">
                <a16:creationId xmlns:a16="http://schemas.microsoft.com/office/drawing/2014/main" xmlns="" id="{9F33C1C4-3869-FEF2-DA09-27B58392FED4}"/>
              </a:ext>
            </a:extLst>
          </p:cNvPr>
          <p:cNvSpPr/>
          <p:nvPr/>
        </p:nvSpPr>
        <p:spPr>
          <a:xfrm>
            <a:off x="171445" y="5457828"/>
            <a:ext cx="6715125" cy="1228725"/>
          </a:xfrm>
          <a:prstGeom prst="rect">
            <a:avLst/>
          </a:prstGeom>
          <a:solidFill>
            <a:schemeClr val="accent6">
              <a:lumMod val="60000"/>
              <a:lumOff val="4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(vs. 26,29) Avoid: unrighteous</a:t>
            </a:r>
            <a:r>
              <a:rPr kumimoji="0" lang="en-US" sz="36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a:t>
            </a: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nger</a:t>
            </a:r>
            <a:r>
              <a:rPr kumimoji="0" lang="en-US" sz="3600" b="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&amp;</a:t>
            </a:r>
            <a:r>
              <a:rPr kumimoji="0" lang="en-US" sz="36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trash talking others</a:t>
            </a:r>
          </a:p>
        </p:txBody>
      </p:sp>
      <p:sp>
        <p:nvSpPr>
          <p:cNvPr id="14" name="Right Arrow 13">
            <a:extLst>
              <a:ext uri="{FF2B5EF4-FFF2-40B4-BE49-F238E27FC236}">
                <a16:creationId xmlns:a16="http://schemas.microsoft.com/office/drawing/2014/main" xmlns="" id="{47C0482C-D2FA-7A36-308E-07DE9C33D45E}"/>
              </a:ext>
            </a:extLst>
          </p:cNvPr>
          <p:cNvSpPr/>
          <p:nvPr/>
        </p:nvSpPr>
        <p:spPr>
          <a:xfrm>
            <a:off x="7015159" y="5772152"/>
            <a:ext cx="1643062" cy="600075"/>
          </a:xfrm>
          <a:prstGeom prst="rightArrow">
            <a:avLst/>
          </a:prstGeom>
          <a:solidFill>
            <a:srgbClr val="00B050"/>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venir Next LT Pro"/>
              <a:ea typeface="+mn-ea"/>
              <a:cs typeface="+mn-cs"/>
            </a:endParaRPr>
          </a:p>
        </p:txBody>
      </p:sp>
      <p:sp>
        <p:nvSpPr>
          <p:cNvPr id="15" name="Rounded Rectangle 14">
            <a:extLst>
              <a:ext uri="{FF2B5EF4-FFF2-40B4-BE49-F238E27FC236}">
                <a16:creationId xmlns:a16="http://schemas.microsoft.com/office/drawing/2014/main" xmlns="" id="{55F4FFF9-B8B3-83B0-EE49-ED08F45DCB71}"/>
              </a:ext>
            </a:extLst>
          </p:cNvPr>
          <p:cNvSpPr/>
          <p:nvPr/>
        </p:nvSpPr>
        <p:spPr>
          <a:xfrm>
            <a:off x="8758236" y="5329239"/>
            <a:ext cx="3433763" cy="1485900"/>
          </a:xfrm>
          <a:prstGeom prst="roundRect">
            <a:avLst/>
          </a:prstGeom>
          <a:solidFill>
            <a:schemeClr val="accent4">
              <a:lumMod val="60000"/>
              <a:lumOff val="40000"/>
            </a:schemeClr>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50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Condition</a:t>
            </a:r>
          </a:p>
        </p:txBody>
      </p:sp>
    </p:spTree>
    <p:extLst>
      <p:ext uri="{BB962C8B-B14F-4D97-AF65-F5344CB8AC3E}">
        <p14:creationId xmlns:p14="http://schemas.microsoft.com/office/powerpoint/2010/main" val="117781662"/>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4"/>
                                        </p:tgtEl>
                                        <p:attrNameLst>
                                          <p:attrName>style.visibility</p:attrName>
                                        </p:attrNameLst>
                                      </p:cBhvr>
                                      <p:to>
                                        <p:strVal val="visible"/>
                                      </p:to>
                                    </p:set>
                                    <p:animEffect transition="in" filter="wipe(left)">
                                      <p:cBhvr>
                                        <p:cTn id="12" dur="500"/>
                                        <p:tgtEl>
                                          <p:spTgt spid="14"/>
                                        </p:tgtEl>
                                      </p:cBhvr>
                                    </p:animEffect>
                                  </p:childTnLst>
                                </p:cTn>
                              </p:par>
                            </p:childTnLst>
                          </p:cTn>
                        </p:par>
                        <p:par>
                          <p:cTn id="13" fill="hold">
                            <p:stCondLst>
                              <p:cond delay="500"/>
                            </p:stCondLst>
                            <p:childTnLst>
                              <p:par>
                                <p:cTn id="14" presetID="22" presetClass="entr" presetSubtype="8" fill="hold" grpId="0" nodeType="afterEffect">
                                  <p:stCondLst>
                                    <p:cond delay="0"/>
                                  </p:stCondLst>
                                  <p:childTnLst>
                                    <p:set>
                                      <p:cBhvr>
                                        <p:cTn id="15" dur="1" fill="hold">
                                          <p:stCondLst>
                                            <p:cond delay="0"/>
                                          </p:stCondLst>
                                        </p:cTn>
                                        <p:tgtEl>
                                          <p:spTgt spid="15"/>
                                        </p:tgtEl>
                                        <p:attrNameLst>
                                          <p:attrName>style.visibility</p:attrName>
                                        </p:attrNameLst>
                                      </p:cBhvr>
                                      <p:to>
                                        <p:strVal val="visible"/>
                                      </p:to>
                                    </p:set>
                                    <p:animEffect transition="in" filter="wipe(left)">
                                      <p:cBhvr>
                                        <p:cTn id="16" dur="50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animBg="1"/>
      <p:bldP spid="14" grpId="0" animBg="1"/>
      <p:bldP spid="15" grpId="0" animBg="1"/>
    </p:bldLst>
  </p:timing>
</p:sld>
</file>

<file path=ppt/slides/slide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26</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Be angry and do not sin; do not let the sun go down on the cause of your anger.</a:t>
            </a:r>
            <a:endPar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342097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26.  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Be angry</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and do not sin; do not let the sun go down on the cause of your anger.</a:t>
            </a:r>
          </a:p>
        </p:txBody>
      </p:sp>
      <p:sp>
        <p:nvSpPr>
          <p:cNvPr id="2" name="Rectangle 1">
            <a:extLst>
              <a:ext uri="{FF2B5EF4-FFF2-40B4-BE49-F238E27FC236}">
                <a16:creationId xmlns:a16="http://schemas.microsoft.com/office/drawing/2014/main" xmlns="" id="{2A232034-5239-A37E-5706-E3A38F464100}"/>
              </a:ext>
            </a:extLst>
          </p:cNvPr>
          <p:cNvSpPr/>
          <p:nvPr/>
        </p:nvSpPr>
        <p:spPr>
          <a:xfrm>
            <a:off x="19050" y="1091941"/>
            <a:ext cx="10183000" cy="3759717"/>
          </a:xfrm>
          <a:prstGeom prst="rect">
            <a:avLst/>
          </a:prstGeom>
          <a:solidFill>
            <a:schemeClr val="accent2"/>
          </a:solidFill>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b="1" dirty="0">
                <a:effectLst>
                  <a:outerShdw blurRad="38100" dist="38100" dir="2700000" algn="tl">
                    <a:srgbClr val="000000">
                      <a:alpha val="43137"/>
                    </a:srgbClr>
                  </a:outerShdw>
                </a:effectLst>
                <a:latin typeface="Century Gothic" panose="020B0502020202020204" pitchFamily="34" charset="0"/>
              </a:rPr>
              <a:t>Case for Righteous Anger…</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Long, slow fuse.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Responds to gross injustice.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Never a result of hurt feelings or ego.</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Self-controlled, measured.</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Seeks to resolve as soon as possible.</a:t>
            </a:r>
          </a:p>
          <a:p>
            <a:pPr marL="685800" indent="-685800">
              <a:lnSpc>
                <a:spcPct val="80000"/>
              </a:lnSpc>
              <a:buFont typeface="Arial" panose="020B0604020202020204" pitchFamily="34" charset="0"/>
              <a:buChar char="•"/>
            </a:pPr>
            <a:r>
              <a:rPr lang="en-US" sz="4000" dirty="0">
                <a:effectLst>
                  <a:outerShdw blurRad="38100" dist="38100" dir="2700000" algn="tl">
                    <a:srgbClr val="000000">
                      <a:alpha val="43137"/>
                    </a:srgbClr>
                  </a:outerShdw>
                </a:effectLst>
                <a:latin typeface="Century Gothic" panose="020B0502020202020204" pitchFamily="34" charset="0"/>
              </a:rPr>
              <a:t>Zealous for God’s will to be done! </a:t>
            </a:r>
          </a:p>
        </p:txBody>
      </p:sp>
    </p:spTree>
    <p:extLst>
      <p:ext uri="{BB962C8B-B14F-4D97-AF65-F5344CB8AC3E}">
        <p14:creationId xmlns:p14="http://schemas.microsoft.com/office/powerpoint/2010/main" val="6000886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blinds(horizontal)">
                                      <p:cBhvr>
                                        <p:cTn id="7" dur="500"/>
                                        <p:tgtEl>
                                          <p:spTgt spid="2"/>
                                        </p:tgtEl>
                                      </p:cBhvr>
                                    </p:animEffect>
                                  </p:childTnLst>
                                </p:cTn>
                              </p:par>
                            </p:childTnLst>
                          </p:cTn>
                        </p:par>
                        <p:par>
                          <p:cTn id="8" fill="hold">
                            <p:stCondLst>
                              <p:cond delay="500"/>
                            </p:stCondLst>
                            <p:childTnLst>
                              <p:par>
                                <p:cTn id="9" presetID="9" presetClass="entr" presetSubtype="0" fill="hold" nodeType="afterEffect">
                                  <p:stCondLst>
                                    <p:cond delay="0"/>
                                  </p:stCondLst>
                                  <p:childTnLst>
                                    <p:set>
                                      <p:cBhvr>
                                        <p:cTn id="10" dur="1" fill="hold">
                                          <p:stCondLst>
                                            <p:cond delay="0"/>
                                          </p:stCondLst>
                                        </p:cTn>
                                        <p:tgtEl>
                                          <p:spTgt spid="2">
                                            <p:txEl>
                                              <p:pRg st="0" end="0"/>
                                            </p:txEl>
                                          </p:spTgt>
                                        </p:tgtEl>
                                        <p:attrNameLst>
                                          <p:attrName>style.visibility</p:attrName>
                                        </p:attrNameLst>
                                      </p:cBhvr>
                                      <p:to>
                                        <p:strVal val="visible"/>
                                      </p:to>
                                    </p:set>
                                    <p:animEffect transition="in" filter="dissolve">
                                      <p:cBhvr>
                                        <p:cTn id="11" dur="500"/>
                                        <p:tgtEl>
                                          <p:spTgt spid="2">
                                            <p:txEl>
                                              <p:pRg st="0" end="0"/>
                                            </p:txEl>
                                          </p:spTgt>
                                        </p:tgtEl>
                                      </p:cBhvr>
                                    </p:animEffect>
                                  </p:childTnLst>
                                </p:cTn>
                              </p:par>
                            </p:childTnLst>
                          </p:cTn>
                        </p:par>
                      </p:childTnLst>
                    </p:cTn>
                  </p:par>
                  <p:par>
                    <p:cTn id="12" fill="hold">
                      <p:stCondLst>
                        <p:cond delay="indefinite"/>
                      </p:stCondLst>
                      <p:childTnLst>
                        <p:par>
                          <p:cTn id="13" fill="hold">
                            <p:stCondLst>
                              <p:cond delay="0"/>
                            </p:stCondLst>
                            <p:childTnLst>
                              <p:par>
                                <p:cTn id="14" presetID="9" presetClass="entr" presetSubtype="0" fill="hold" nodeType="clickEffect">
                                  <p:stCondLst>
                                    <p:cond delay="0"/>
                                  </p:stCondLst>
                                  <p:childTnLst>
                                    <p:set>
                                      <p:cBhvr>
                                        <p:cTn id="15" dur="1" fill="hold">
                                          <p:stCondLst>
                                            <p:cond delay="0"/>
                                          </p:stCondLst>
                                        </p:cTn>
                                        <p:tgtEl>
                                          <p:spTgt spid="2">
                                            <p:txEl>
                                              <p:pRg st="1" end="1"/>
                                            </p:txEl>
                                          </p:spTgt>
                                        </p:tgtEl>
                                        <p:attrNameLst>
                                          <p:attrName>style.visibility</p:attrName>
                                        </p:attrNameLst>
                                      </p:cBhvr>
                                      <p:to>
                                        <p:strVal val="visible"/>
                                      </p:to>
                                    </p:set>
                                    <p:animEffect transition="in" filter="dissolve">
                                      <p:cBhvr>
                                        <p:cTn id="16" dur="500"/>
                                        <p:tgtEl>
                                          <p:spTgt spid="2">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9" presetClass="entr" presetSubtype="0" fill="hold" nodeType="clickEffect">
                                  <p:stCondLst>
                                    <p:cond delay="0"/>
                                  </p:stCondLst>
                                  <p:childTnLst>
                                    <p:set>
                                      <p:cBhvr>
                                        <p:cTn id="20" dur="1" fill="hold">
                                          <p:stCondLst>
                                            <p:cond delay="0"/>
                                          </p:stCondLst>
                                        </p:cTn>
                                        <p:tgtEl>
                                          <p:spTgt spid="2">
                                            <p:txEl>
                                              <p:pRg st="2" end="2"/>
                                            </p:txEl>
                                          </p:spTgt>
                                        </p:tgtEl>
                                        <p:attrNameLst>
                                          <p:attrName>style.visibility</p:attrName>
                                        </p:attrNameLst>
                                      </p:cBhvr>
                                      <p:to>
                                        <p:strVal val="visible"/>
                                      </p:to>
                                    </p:set>
                                    <p:animEffect transition="in" filter="dissolve">
                                      <p:cBhvr>
                                        <p:cTn id="21" dur="500"/>
                                        <p:tgtEl>
                                          <p:spTgt spid="2">
                                            <p:txEl>
                                              <p:pRg st="2" end="2"/>
                                            </p:txEl>
                                          </p:spTgt>
                                        </p:tgtEl>
                                      </p:cBhvr>
                                    </p:animEffect>
                                  </p:childTnLst>
                                </p:cTn>
                              </p:par>
                            </p:childTnLst>
                          </p:cTn>
                        </p:par>
                      </p:childTnLst>
                    </p:cTn>
                  </p:par>
                  <p:par>
                    <p:cTn id="22" fill="hold">
                      <p:stCondLst>
                        <p:cond delay="indefinite"/>
                      </p:stCondLst>
                      <p:childTnLst>
                        <p:par>
                          <p:cTn id="23" fill="hold">
                            <p:stCondLst>
                              <p:cond delay="0"/>
                            </p:stCondLst>
                            <p:childTnLst>
                              <p:par>
                                <p:cTn id="24" presetID="9" presetClass="entr" presetSubtype="0" fill="hold" nodeType="clickEffect">
                                  <p:stCondLst>
                                    <p:cond delay="0"/>
                                  </p:stCondLst>
                                  <p:childTnLst>
                                    <p:set>
                                      <p:cBhvr>
                                        <p:cTn id="25" dur="1" fill="hold">
                                          <p:stCondLst>
                                            <p:cond delay="0"/>
                                          </p:stCondLst>
                                        </p:cTn>
                                        <p:tgtEl>
                                          <p:spTgt spid="2">
                                            <p:txEl>
                                              <p:pRg st="3" end="3"/>
                                            </p:txEl>
                                          </p:spTgt>
                                        </p:tgtEl>
                                        <p:attrNameLst>
                                          <p:attrName>style.visibility</p:attrName>
                                        </p:attrNameLst>
                                      </p:cBhvr>
                                      <p:to>
                                        <p:strVal val="visible"/>
                                      </p:to>
                                    </p:set>
                                    <p:animEffect transition="in" filter="dissolve">
                                      <p:cBhvr>
                                        <p:cTn id="26" dur="500"/>
                                        <p:tgtEl>
                                          <p:spTgt spid="2">
                                            <p:txEl>
                                              <p:pRg st="3" end="3"/>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2">
                                            <p:txEl>
                                              <p:pRg st="4" end="4"/>
                                            </p:txEl>
                                          </p:spTgt>
                                        </p:tgtEl>
                                        <p:attrNameLst>
                                          <p:attrName>style.visibility</p:attrName>
                                        </p:attrNameLst>
                                      </p:cBhvr>
                                      <p:to>
                                        <p:strVal val="visible"/>
                                      </p:to>
                                    </p:set>
                                    <p:animEffect transition="in" filter="dissolve">
                                      <p:cBhvr>
                                        <p:cTn id="31" dur="500"/>
                                        <p:tgtEl>
                                          <p:spTgt spid="2">
                                            <p:txEl>
                                              <p:pRg st="4" end="4"/>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2">
                                            <p:txEl>
                                              <p:pRg st="5" end="5"/>
                                            </p:txEl>
                                          </p:spTgt>
                                        </p:tgtEl>
                                        <p:attrNameLst>
                                          <p:attrName>style.visibility</p:attrName>
                                        </p:attrNameLst>
                                      </p:cBhvr>
                                      <p:to>
                                        <p:strVal val="visible"/>
                                      </p:to>
                                    </p:set>
                                    <p:animEffect transition="in" filter="dissolve">
                                      <p:cBhvr>
                                        <p:cTn id="36" dur="500"/>
                                        <p:tgtEl>
                                          <p:spTgt spid="2">
                                            <p:txEl>
                                              <p:pRg st="5" end="5"/>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9" presetClass="entr" presetSubtype="0" fill="hold" nodeType="clickEffect">
                                  <p:stCondLst>
                                    <p:cond delay="0"/>
                                  </p:stCondLst>
                                  <p:childTnLst>
                                    <p:set>
                                      <p:cBhvr>
                                        <p:cTn id="40" dur="1" fill="hold">
                                          <p:stCondLst>
                                            <p:cond delay="0"/>
                                          </p:stCondLst>
                                        </p:cTn>
                                        <p:tgtEl>
                                          <p:spTgt spid="2">
                                            <p:txEl>
                                              <p:pRg st="6" end="6"/>
                                            </p:txEl>
                                          </p:spTgt>
                                        </p:tgtEl>
                                        <p:attrNameLst>
                                          <p:attrName>style.visibility</p:attrName>
                                        </p:attrNameLst>
                                      </p:cBhvr>
                                      <p:to>
                                        <p:strVal val="visible"/>
                                      </p:to>
                                    </p:set>
                                    <p:animEffect transition="in" filter="dissolve">
                                      <p:cBhvr>
                                        <p:cTn id="41" dur="500"/>
                                        <p:tgtEl>
                                          <p:spTgt spid="2">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Lst>
  </p:timing>
</p:sld>
</file>

<file path=ppt/slides/slide7.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26. </a:t>
            </a:r>
            <a:r>
              <a:rPr kumimoji="0" lang="en-US" sz="4800" i="0" strike="noStrike" kern="1200" cap="none" spc="0" normalizeH="0" baseline="0" noProof="0" dirty="0">
                <a:ln>
                  <a:noFill/>
                </a:ln>
                <a:solidFill>
                  <a:schemeClr val="bg1"/>
                </a:solidFill>
                <a:effectLst>
                  <a:outerShdw blurRad="38100" dist="38100" dir="2700000" algn="tl">
                    <a:srgbClr val="000000">
                      <a:alpha val="43137"/>
                    </a:srgbClr>
                  </a:outerShdw>
                </a:effectLst>
                <a:uLnTx/>
                <a:uFillTx/>
                <a:latin typeface="Century Gothic" panose="020B0502020202020204" pitchFamily="34" charset="0"/>
                <a:ea typeface="+mn-ea"/>
                <a:cs typeface="+mn-cs"/>
              </a:rPr>
              <a:t> Be angry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sin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let the sun go down on the cause of your anger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ounded Rectangle 2">
            <a:extLst>
              <a:ext uri="{FF2B5EF4-FFF2-40B4-BE49-F238E27FC236}">
                <a16:creationId xmlns:a16="http://schemas.microsoft.com/office/drawing/2014/main" xmlns="" id="{1A6E6219-A1F1-E773-A042-916668378362}"/>
              </a:ext>
            </a:extLst>
          </p:cNvPr>
          <p:cNvSpPr/>
          <p:nvPr/>
        </p:nvSpPr>
        <p:spPr>
          <a:xfrm>
            <a:off x="2419350" y="1795759"/>
            <a:ext cx="8986838" cy="173325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defTabSz="914400" rtl="0" eaLnBrk="1" fontAlgn="auto" latinLnBrk="0" hangingPunct="1">
              <a:lnSpc>
                <a:spcPct val="80000"/>
              </a:lnSpc>
              <a:spcBef>
                <a:spcPts val="0"/>
              </a:spcBef>
              <a:spcAft>
                <a:spcPts val="0"/>
              </a:spcAft>
              <a:buClrTx/>
              <a:buSzTx/>
              <a:buFontTx/>
              <a:buNone/>
              <a:tabLst/>
              <a:defRPr/>
            </a:pPr>
            <a:r>
              <a:rPr lang="en-US" sz="4800" b="1" dirty="0">
                <a:solidFill>
                  <a:srgbClr val="FFFFFF"/>
                </a:solidFill>
                <a:effectLst>
                  <a:outerShdw blurRad="38100" dist="38100" dir="2700000" algn="tl">
                    <a:srgbClr val="000000">
                      <a:alpha val="43137"/>
                    </a:srgbClr>
                  </a:outerShdw>
                </a:effectLst>
                <a:latin typeface="Century Gothic" panose="020B0502020202020204" pitchFamily="34" charset="0"/>
              </a:rPr>
              <a:t>Sin: </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missing the mark</a:t>
            </a:r>
          </a:p>
          <a:p>
            <a:pPr marL="0" marR="0" lvl="0" indent="0"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Cause</a:t>
            </a:r>
            <a:r>
              <a:rPr kumimoji="0" lang="en-US" sz="4800" b="1"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of anger: </a:t>
            </a:r>
            <a:r>
              <a:rPr kumimoji="0" lang="en-US" sz="4800" i="0" u="none" strike="noStrike" kern="1200" cap="none" spc="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provocation</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8FA3CDB1-CA02-3D62-7A14-9602184C3E41}"/>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feelings are all that matter.</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 able to restrain anger because I deserve to have my needs met.</a:t>
            </a:r>
          </a:p>
        </p:txBody>
      </p:sp>
      <p:sp>
        <p:nvSpPr>
          <p:cNvPr id="7" name="Rectangle 6">
            <a:extLst>
              <a:ext uri="{FF2B5EF4-FFF2-40B4-BE49-F238E27FC236}">
                <a16:creationId xmlns:a16="http://schemas.microsoft.com/office/drawing/2014/main" xmlns="" id="{7F2EA983-6BCC-CFC8-0E6D-6A7FCA38E73C}"/>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How I’m affecting other people is what matters. </a:t>
            </a:r>
            <a:r>
              <a:rPr kumimoji="0" lang="en-US" sz="32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(Phil. 2:3)</a:t>
            </a:r>
            <a:endParaRPr kumimoji="0" lang="en-US" sz="4000" b="0" i="0" u="none" strike="noStrike" kern="1200" cap="none" spc="-15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Able to restrain anger &amp; remain under control, aware </a:t>
            </a:r>
            <a:r>
              <a:rPr lang="en-US" sz="4000" spc="-300" dirty="0">
                <a:solidFill>
                  <a:srgbClr val="FFFFFF"/>
                </a:solidFill>
                <a:effectLst>
                  <a:outerShdw blurRad="38100" dist="38100" dir="2700000" algn="tl">
                    <a:srgbClr val="000000">
                      <a:alpha val="43137"/>
                    </a:srgbClr>
                  </a:outerShdw>
                </a:effectLst>
                <a:latin typeface="Century Gothic" panose="020B0502020202020204" pitchFamily="34" charset="0"/>
              </a:rPr>
              <a:t>of </a:t>
            </a:r>
            <a:r>
              <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others. </a:t>
            </a:r>
          </a:p>
        </p:txBody>
      </p:sp>
      <p:sp>
        <p:nvSpPr>
          <p:cNvPr id="8" name="Rectangle 7">
            <a:extLst>
              <a:ext uri="{FF2B5EF4-FFF2-40B4-BE49-F238E27FC236}">
                <a16:creationId xmlns:a16="http://schemas.microsoft.com/office/drawing/2014/main" xmlns="" id="{5D988166-CE5F-45E3-2E0C-E6D3D2C10351}"/>
              </a:ext>
            </a:extLst>
          </p:cNvPr>
          <p:cNvSpPr/>
          <p:nvPr/>
        </p:nvSpPr>
        <p:spPr>
          <a:xfrm>
            <a:off x="-23812" y="0"/>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lnSpc>
                <a:spcPct val="80000"/>
              </a:lnSpc>
            </a:pP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(Rom. 12:18) If possible, </a:t>
            </a:r>
            <a:r>
              <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rPr>
              <a:t>so far as it depends on you</a:t>
            </a:r>
            <a:r>
              <a:rPr lang="en-US" sz="4800" dirty="0">
                <a:solidFill>
                  <a:srgbClr val="FFFFFF"/>
                </a:solidFill>
                <a:effectLst>
                  <a:outerShdw blurRad="38100" dist="38100" dir="2700000" algn="tl">
                    <a:srgbClr val="000000">
                      <a:alpha val="43137"/>
                    </a:srgbClr>
                  </a:outerShdw>
                </a:effectLst>
                <a:latin typeface="Century Gothic" panose="020B0502020202020204" pitchFamily="34" charset="0"/>
              </a:rPr>
              <a:t>, live peaceably with all people.</a:t>
            </a:r>
            <a:endParaRPr lang="en-US" sz="4800" b="1" u="sng" dirty="0">
              <a:solidFill>
                <a:srgbClr val="FFC000"/>
              </a:solidFill>
              <a:effectLst>
                <a:outerShdw blurRad="38100" dist="38100" dir="2700000" algn="tl">
                  <a:srgbClr val="000000">
                    <a:alpha val="43137"/>
                  </a:srgbClr>
                </a:outerShdw>
              </a:effectLst>
              <a:latin typeface="Century Gothic" panose="020B0502020202020204" pitchFamily="34" charset="0"/>
            </a:endParaRPr>
          </a:p>
        </p:txBody>
      </p:sp>
    </p:spTree>
    <p:extLst>
      <p:ext uri="{BB962C8B-B14F-4D97-AF65-F5344CB8AC3E}">
        <p14:creationId xmlns:p14="http://schemas.microsoft.com/office/powerpoint/2010/main" val="14129736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mc:AlternateContent xmlns:mc="http://schemas.openxmlformats.org/markup-compatibility/2006" xmlns:p14="http://schemas.microsoft.com/office/powerpoint/2010/main">
    <mc:Choice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14:presetBounceEnd="50000">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14:bounceEnd="50000">
                                          <p:cBhvr additive="base">
                                            <p:cTn id="7" dur="1000" fill="hold"/>
                                            <p:tgtEl>
                                              <p:spTgt spid="3"/>
                                            </p:tgtEl>
                                            <p:attrNameLst>
                                              <p:attrName>ppt_x</p:attrName>
                                            </p:attrNameLst>
                                          </p:cBhvr>
                                          <p:tavLst>
                                            <p:tav tm="0">
                                              <p:val>
                                                <p:strVal val="1+#ppt_w/2"/>
                                              </p:val>
                                            </p:tav>
                                            <p:tav tm="100000">
                                              <p:val>
                                                <p:strVal val="#ppt_x"/>
                                              </p:val>
                                            </p:tav>
                                          </p:tavLst>
                                        </p:anim>
                                        <p:anim calcmode="lin" valueType="num" p14:bounceEnd="50000">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par>
                              <p:cTn id="13" fill="hold">
                                <p:stCondLst>
                                  <p:cond delay="1500"/>
                                </p:stCondLst>
                                <p:childTnLst>
                                  <p:par>
                                    <p:cTn id="14" presetID="9"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fill="hold" grpId="0" nodeType="clickEffect" p14:presetBounceEnd="50000">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14:bounceEnd="50000">
                                          <p:cBhvr additive="base">
                                            <p:cTn id="21" dur="1000" fill="hold"/>
                                            <p:tgtEl>
                                              <p:spTgt spid="5"/>
                                            </p:tgtEl>
                                            <p:attrNameLst>
                                              <p:attrName>ppt_x</p:attrName>
                                            </p:attrNameLst>
                                          </p:cBhvr>
                                          <p:tavLst>
                                            <p:tav tm="0">
                                              <p:val>
                                                <p:strVal val="0-#ppt_w/2"/>
                                              </p:val>
                                            </p:tav>
                                            <p:tav tm="100000">
                                              <p:val>
                                                <p:strVal val="#ppt_x"/>
                                              </p:val>
                                            </p:tav>
                                          </p:tavLst>
                                        </p:anim>
                                        <p:anim calcmode="lin" valueType="num" p14:bounceEnd="50000">
                                          <p:cBhvr additive="base">
                                            <p:cTn id="22" dur="1000" fill="hold"/>
                                            <p:tgtEl>
                                              <p:spTgt spid="5"/>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dissolve">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dissolve">
                                          <p:cBhvr>
                                            <p:cTn id="31" dur="500"/>
                                            <p:tgtEl>
                                              <p:spTgt spid="5">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dissolve">
                                          <p:cBhvr>
                                            <p:cTn id="36" dur="500"/>
                                            <p:tgtEl>
                                              <p:spTgt spid="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accel="50000" fill="hold" grpId="0" nodeType="clickEffect" p14:presetBounceEnd="50000">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14:bounceEnd="50000">
                                          <p:cBhvr additive="base">
                                            <p:cTn id="41" dur="1000" fill="hold"/>
                                            <p:tgtEl>
                                              <p:spTgt spid="7"/>
                                            </p:tgtEl>
                                            <p:attrNameLst>
                                              <p:attrName>ppt_x</p:attrName>
                                            </p:attrNameLst>
                                          </p:cBhvr>
                                          <p:tavLst>
                                            <p:tav tm="0">
                                              <p:val>
                                                <p:strVal val="1+#ppt_w/2"/>
                                              </p:val>
                                            </p:tav>
                                            <p:tav tm="100000">
                                              <p:val>
                                                <p:strVal val="#ppt_x"/>
                                              </p:val>
                                            </p:tav>
                                          </p:tavLst>
                                        </p:anim>
                                        <p:anim calcmode="lin" valueType="num" p14:bounceEnd="50000">
                                          <p:cBhvr additive="base">
                                            <p:cTn id="42" dur="1000" fill="hold"/>
                                            <p:tgtEl>
                                              <p:spTgt spid="7"/>
                                            </p:tgtEl>
                                            <p:attrNameLst>
                                              <p:attrName>ppt_y</p:attrName>
                                            </p:attrNameLst>
                                          </p:cBhvr>
                                          <p:tavLst>
                                            <p:tav tm="0">
                                              <p:val>
                                                <p:strVal val="#ppt_y"/>
                                              </p:val>
                                            </p:tav>
                                            <p:tav tm="100000">
                                              <p:val>
                                                <p:strVal val="#ppt_y"/>
                                              </p:val>
                                            </p:tav>
                                          </p:tavLst>
                                        </p:anim>
                                      </p:childTnLst>
                                    </p:cTn>
                                  </p:par>
                                </p:childTnLst>
                              </p:cTn>
                            </p:par>
                            <p:par>
                              <p:cTn id="43" fill="hold">
                                <p:stCondLst>
                                  <p:cond delay="1000"/>
                                </p:stCondLst>
                                <p:childTnLst>
                                  <p:par>
                                    <p:cTn id="44" presetID="9" presetClass="entr" presetSubtype="0" fill="hold" nodeType="after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dissolve">
                                          <p:cBhvr>
                                            <p:cTn id="46" dur="500"/>
                                            <p:tgtEl>
                                              <p:spTgt spid="7">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dissolve">
                                          <p:cBhvr>
                                            <p:cTn id="51" dur="500"/>
                                            <p:tgtEl>
                                              <p:spTgt spid="7">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7">
                                                <p:txEl>
                                                  <p:pRg st="2" end="2"/>
                                                </p:txEl>
                                              </p:spTgt>
                                            </p:tgtEl>
                                            <p:attrNameLst>
                                              <p:attrName>style.visibility</p:attrName>
                                            </p:attrNameLst>
                                          </p:cBhvr>
                                          <p:to>
                                            <p:strVal val="visible"/>
                                          </p:to>
                                        </p:set>
                                        <p:animEffect transition="in" filter="dissolve">
                                          <p:cBhvr>
                                            <p:cTn id="56" dur="500"/>
                                            <p:tgtEl>
                                              <p:spTgt spid="7">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7"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500" fill="hold"/>
                                            <p:tgtEl>
                                              <p:spTgt spid="8"/>
                                            </p:tgtEl>
                                            <p:attrNameLst>
                                              <p:attrName>ppt_x</p:attrName>
                                            </p:attrNameLst>
                                          </p:cBhvr>
                                          <p:tavLst>
                                            <p:tav tm="0">
                                              <p:val>
                                                <p:strVal val="#ppt_x-#ppt_w/2"/>
                                              </p:val>
                                            </p:tav>
                                            <p:tav tm="100000">
                                              <p:val>
                                                <p:strVal val="#ppt_x"/>
                                              </p:val>
                                            </p:tav>
                                          </p:tavLst>
                                        </p:anim>
                                        <p:anim calcmode="lin" valueType="num">
                                          <p:cBhvr>
                                            <p:cTn id="62" dur="500" fill="hold"/>
                                            <p:tgtEl>
                                              <p:spTgt spid="8"/>
                                            </p:tgtEl>
                                            <p:attrNameLst>
                                              <p:attrName>ppt_y</p:attrName>
                                            </p:attrNameLst>
                                          </p:cBhvr>
                                          <p:tavLst>
                                            <p:tav tm="0">
                                              <p:val>
                                                <p:strVal val="#ppt_y"/>
                                              </p:val>
                                            </p:tav>
                                            <p:tav tm="100000">
                                              <p:val>
                                                <p:strVal val="#ppt_y"/>
                                              </p:val>
                                            </p:tav>
                                          </p:tavLst>
                                        </p:anim>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Lst>
      </p:timing>
    </mc:Choice>
    <mc:Fallback xmlns="">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accel="5000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 calcmode="lin" valueType="num">
                                          <p:cBhvr additive="base">
                                            <p:cTn id="7" dur="1000" fill="hold"/>
                                            <p:tgtEl>
                                              <p:spTgt spid="3"/>
                                            </p:tgtEl>
                                            <p:attrNameLst>
                                              <p:attrName>ppt_x</p:attrName>
                                            </p:attrNameLst>
                                          </p:cBhvr>
                                          <p:tavLst>
                                            <p:tav tm="0">
                                              <p:val>
                                                <p:strVal val="1+#ppt_w/2"/>
                                              </p:val>
                                            </p:tav>
                                            <p:tav tm="100000">
                                              <p:val>
                                                <p:strVal val="#ppt_x"/>
                                              </p:val>
                                            </p:tav>
                                          </p:tavLst>
                                        </p:anim>
                                        <p:anim calcmode="lin" valueType="num">
                                          <p:cBhvr additive="base">
                                            <p:cTn id="8" dur="1000" fill="hold"/>
                                            <p:tgtEl>
                                              <p:spTgt spid="3"/>
                                            </p:tgtEl>
                                            <p:attrNameLst>
                                              <p:attrName>ppt_y</p:attrName>
                                            </p:attrNameLst>
                                          </p:cBhvr>
                                          <p:tavLst>
                                            <p:tav tm="0">
                                              <p:val>
                                                <p:strVal val="#ppt_y"/>
                                              </p:val>
                                            </p:tav>
                                            <p:tav tm="100000">
                                              <p:val>
                                                <p:strVal val="#ppt_y"/>
                                              </p:val>
                                            </p:tav>
                                          </p:tavLst>
                                        </p:anim>
                                      </p:childTnLst>
                                    </p:cTn>
                                  </p:par>
                                </p:childTnLst>
                              </p:cTn>
                            </p:par>
                            <p:par>
                              <p:cTn id="9" fill="hold">
                                <p:stCondLst>
                                  <p:cond delay="1000"/>
                                </p:stCondLst>
                                <p:childTnLst>
                                  <p:par>
                                    <p:cTn id="10" presetID="9" presetClass="entr" presetSubtype="0" fill="hold" nodeType="after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dissolve">
                                          <p:cBhvr>
                                            <p:cTn id="12" dur="500"/>
                                            <p:tgtEl>
                                              <p:spTgt spid="3">
                                                <p:txEl>
                                                  <p:pRg st="0" end="0"/>
                                                </p:txEl>
                                              </p:spTgt>
                                            </p:tgtEl>
                                          </p:cBhvr>
                                        </p:animEffect>
                                      </p:childTnLst>
                                    </p:cTn>
                                  </p:par>
                                </p:childTnLst>
                              </p:cTn>
                            </p:par>
                            <p:par>
                              <p:cTn id="13" fill="hold">
                                <p:stCondLst>
                                  <p:cond delay="1500"/>
                                </p:stCondLst>
                                <p:childTnLst>
                                  <p:par>
                                    <p:cTn id="14" presetID="9" presetClass="entr" presetSubtype="0" fill="hold" nodeType="afterEffect">
                                      <p:stCondLst>
                                        <p:cond delay="0"/>
                                      </p:stCondLst>
                                      <p:childTnLst>
                                        <p:set>
                                          <p:cBhvr>
                                            <p:cTn id="15" dur="1" fill="hold">
                                              <p:stCondLst>
                                                <p:cond delay="0"/>
                                              </p:stCondLst>
                                            </p:cTn>
                                            <p:tgtEl>
                                              <p:spTgt spid="3">
                                                <p:txEl>
                                                  <p:pRg st="1" end="1"/>
                                                </p:txEl>
                                              </p:spTgt>
                                            </p:tgtEl>
                                            <p:attrNameLst>
                                              <p:attrName>style.visibility</p:attrName>
                                            </p:attrNameLst>
                                          </p:cBhvr>
                                          <p:to>
                                            <p:strVal val="visible"/>
                                          </p:to>
                                        </p:set>
                                        <p:animEffect transition="in" filter="dissolve">
                                          <p:cBhvr>
                                            <p:cTn id="16" dur="500"/>
                                            <p:tgtEl>
                                              <p:spTgt spid="3">
                                                <p:txEl>
                                                  <p:pRg st="1" end="1"/>
                                                </p:txEl>
                                              </p:spTgt>
                                            </p:tgtEl>
                                          </p:cBhvr>
                                        </p:animEffect>
                                      </p:childTnLst>
                                    </p:cTn>
                                  </p:par>
                                </p:childTnLst>
                              </p:cTn>
                            </p:par>
                          </p:childTnLst>
                        </p:cTn>
                      </p:par>
                      <p:par>
                        <p:cTn id="17" fill="hold">
                          <p:stCondLst>
                            <p:cond delay="indefinite"/>
                          </p:stCondLst>
                          <p:childTnLst>
                            <p:par>
                              <p:cTn id="18" fill="hold">
                                <p:stCondLst>
                                  <p:cond delay="0"/>
                                </p:stCondLst>
                                <p:childTnLst>
                                  <p:par>
                                    <p:cTn id="19" presetID="2" presetClass="entr" presetSubtype="8" accel="50000" fill="hold" grpId="0" nodeType="clickEffect">
                                      <p:stCondLst>
                                        <p:cond delay="0"/>
                                      </p:stCondLst>
                                      <p:childTnLst>
                                        <p:set>
                                          <p:cBhvr>
                                            <p:cTn id="20" dur="1" fill="hold">
                                              <p:stCondLst>
                                                <p:cond delay="0"/>
                                              </p:stCondLst>
                                            </p:cTn>
                                            <p:tgtEl>
                                              <p:spTgt spid="5"/>
                                            </p:tgtEl>
                                            <p:attrNameLst>
                                              <p:attrName>style.visibility</p:attrName>
                                            </p:attrNameLst>
                                          </p:cBhvr>
                                          <p:to>
                                            <p:strVal val="visible"/>
                                          </p:to>
                                        </p:set>
                                        <p:anim calcmode="lin" valueType="num">
                                          <p:cBhvr additive="base">
                                            <p:cTn id="21" dur="1000" fill="hold"/>
                                            <p:tgtEl>
                                              <p:spTgt spid="5"/>
                                            </p:tgtEl>
                                            <p:attrNameLst>
                                              <p:attrName>ppt_x</p:attrName>
                                            </p:attrNameLst>
                                          </p:cBhvr>
                                          <p:tavLst>
                                            <p:tav tm="0">
                                              <p:val>
                                                <p:strVal val="0-#ppt_w/2"/>
                                              </p:val>
                                            </p:tav>
                                            <p:tav tm="100000">
                                              <p:val>
                                                <p:strVal val="#ppt_x"/>
                                              </p:val>
                                            </p:tav>
                                          </p:tavLst>
                                        </p:anim>
                                        <p:anim calcmode="lin" valueType="num">
                                          <p:cBhvr additive="base">
                                            <p:cTn id="22" dur="1000" fill="hold"/>
                                            <p:tgtEl>
                                              <p:spTgt spid="5"/>
                                            </p:tgtEl>
                                            <p:attrNameLst>
                                              <p:attrName>ppt_y</p:attrName>
                                            </p:attrNameLst>
                                          </p:cBhvr>
                                          <p:tavLst>
                                            <p:tav tm="0">
                                              <p:val>
                                                <p:strVal val="#ppt_y"/>
                                              </p:val>
                                            </p:tav>
                                            <p:tav tm="100000">
                                              <p:val>
                                                <p:strVal val="#ppt_y"/>
                                              </p:val>
                                            </p:tav>
                                          </p:tavLst>
                                        </p:anim>
                                      </p:childTnLst>
                                    </p:cTn>
                                  </p:par>
                                </p:childTnLst>
                              </p:cTn>
                            </p:par>
                            <p:par>
                              <p:cTn id="23" fill="hold">
                                <p:stCondLst>
                                  <p:cond delay="1000"/>
                                </p:stCondLst>
                                <p:childTnLst>
                                  <p:par>
                                    <p:cTn id="24" presetID="9" presetClass="entr" presetSubtype="0" fill="hold" nodeType="afterEffect">
                                      <p:stCondLst>
                                        <p:cond delay="0"/>
                                      </p:stCondLst>
                                      <p:childTnLst>
                                        <p:set>
                                          <p:cBhvr>
                                            <p:cTn id="25" dur="1" fill="hold">
                                              <p:stCondLst>
                                                <p:cond delay="0"/>
                                              </p:stCondLst>
                                            </p:cTn>
                                            <p:tgtEl>
                                              <p:spTgt spid="5">
                                                <p:txEl>
                                                  <p:pRg st="0" end="0"/>
                                                </p:txEl>
                                              </p:spTgt>
                                            </p:tgtEl>
                                            <p:attrNameLst>
                                              <p:attrName>style.visibility</p:attrName>
                                            </p:attrNameLst>
                                          </p:cBhvr>
                                          <p:to>
                                            <p:strVal val="visible"/>
                                          </p:to>
                                        </p:set>
                                        <p:animEffect transition="in" filter="dissolve">
                                          <p:cBhvr>
                                            <p:cTn id="26" dur="500"/>
                                            <p:tgtEl>
                                              <p:spTgt spid="5">
                                                <p:txEl>
                                                  <p:pRg st="0" end="0"/>
                                                </p:txEl>
                                              </p:spTgt>
                                            </p:tgtEl>
                                          </p:cBhvr>
                                        </p:animEffect>
                                      </p:childTnLst>
                                    </p:cTn>
                                  </p:par>
                                </p:childTnLst>
                              </p:cTn>
                            </p:par>
                          </p:childTnLst>
                        </p:cTn>
                      </p:par>
                      <p:par>
                        <p:cTn id="27" fill="hold">
                          <p:stCondLst>
                            <p:cond delay="indefinite"/>
                          </p:stCondLst>
                          <p:childTnLst>
                            <p:par>
                              <p:cTn id="28" fill="hold">
                                <p:stCondLst>
                                  <p:cond delay="0"/>
                                </p:stCondLst>
                                <p:childTnLst>
                                  <p:par>
                                    <p:cTn id="29" presetID="9" presetClass="entr" presetSubtype="0" fill="hold" nodeType="click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animEffect transition="in" filter="dissolve">
                                          <p:cBhvr>
                                            <p:cTn id="31" dur="500"/>
                                            <p:tgtEl>
                                              <p:spTgt spid="5">
                                                <p:txEl>
                                                  <p:pRg st="1" end="1"/>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9" presetClass="entr" presetSubtype="0" fill="hold" nodeType="clickEffect">
                                      <p:stCondLst>
                                        <p:cond delay="0"/>
                                      </p:stCondLst>
                                      <p:childTnLst>
                                        <p:set>
                                          <p:cBhvr>
                                            <p:cTn id="35" dur="1" fill="hold">
                                              <p:stCondLst>
                                                <p:cond delay="0"/>
                                              </p:stCondLst>
                                            </p:cTn>
                                            <p:tgtEl>
                                              <p:spTgt spid="5">
                                                <p:txEl>
                                                  <p:pRg st="2" end="2"/>
                                                </p:txEl>
                                              </p:spTgt>
                                            </p:tgtEl>
                                            <p:attrNameLst>
                                              <p:attrName>style.visibility</p:attrName>
                                            </p:attrNameLst>
                                          </p:cBhvr>
                                          <p:to>
                                            <p:strVal val="visible"/>
                                          </p:to>
                                        </p:set>
                                        <p:animEffect transition="in" filter="dissolve">
                                          <p:cBhvr>
                                            <p:cTn id="36" dur="500"/>
                                            <p:tgtEl>
                                              <p:spTgt spid="5">
                                                <p:txEl>
                                                  <p:pRg st="2" end="2"/>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 presetClass="entr" presetSubtype="2" accel="50000" fill="hold" grpId="0" nodeType="click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1000" fill="hold"/>
                                            <p:tgtEl>
                                              <p:spTgt spid="7"/>
                                            </p:tgtEl>
                                            <p:attrNameLst>
                                              <p:attrName>ppt_x</p:attrName>
                                            </p:attrNameLst>
                                          </p:cBhvr>
                                          <p:tavLst>
                                            <p:tav tm="0">
                                              <p:val>
                                                <p:strVal val="1+#ppt_w/2"/>
                                              </p:val>
                                            </p:tav>
                                            <p:tav tm="100000">
                                              <p:val>
                                                <p:strVal val="#ppt_x"/>
                                              </p:val>
                                            </p:tav>
                                          </p:tavLst>
                                        </p:anim>
                                        <p:anim calcmode="lin" valueType="num">
                                          <p:cBhvr additive="base">
                                            <p:cTn id="42" dur="1000" fill="hold"/>
                                            <p:tgtEl>
                                              <p:spTgt spid="7"/>
                                            </p:tgtEl>
                                            <p:attrNameLst>
                                              <p:attrName>ppt_y</p:attrName>
                                            </p:attrNameLst>
                                          </p:cBhvr>
                                          <p:tavLst>
                                            <p:tav tm="0">
                                              <p:val>
                                                <p:strVal val="#ppt_y"/>
                                              </p:val>
                                            </p:tav>
                                            <p:tav tm="100000">
                                              <p:val>
                                                <p:strVal val="#ppt_y"/>
                                              </p:val>
                                            </p:tav>
                                          </p:tavLst>
                                        </p:anim>
                                      </p:childTnLst>
                                    </p:cTn>
                                  </p:par>
                                </p:childTnLst>
                              </p:cTn>
                            </p:par>
                            <p:par>
                              <p:cTn id="43" fill="hold">
                                <p:stCondLst>
                                  <p:cond delay="1000"/>
                                </p:stCondLst>
                                <p:childTnLst>
                                  <p:par>
                                    <p:cTn id="44" presetID="9" presetClass="entr" presetSubtype="0" fill="hold" nodeType="afterEffect">
                                      <p:stCondLst>
                                        <p:cond delay="0"/>
                                      </p:stCondLst>
                                      <p:childTnLst>
                                        <p:set>
                                          <p:cBhvr>
                                            <p:cTn id="45" dur="1" fill="hold">
                                              <p:stCondLst>
                                                <p:cond delay="0"/>
                                              </p:stCondLst>
                                            </p:cTn>
                                            <p:tgtEl>
                                              <p:spTgt spid="7">
                                                <p:txEl>
                                                  <p:pRg st="0" end="0"/>
                                                </p:txEl>
                                              </p:spTgt>
                                            </p:tgtEl>
                                            <p:attrNameLst>
                                              <p:attrName>style.visibility</p:attrName>
                                            </p:attrNameLst>
                                          </p:cBhvr>
                                          <p:to>
                                            <p:strVal val="visible"/>
                                          </p:to>
                                        </p:set>
                                        <p:animEffect transition="in" filter="dissolve">
                                          <p:cBhvr>
                                            <p:cTn id="46" dur="500"/>
                                            <p:tgtEl>
                                              <p:spTgt spid="7">
                                                <p:txEl>
                                                  <p:pRg st="0" end="0"/>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9" presetClass="entr" presetSubtype="0" fill="hold" nodeType="clickEffect">
                                      <p:stCondLst>
                                        <p:cond delay="0"/>
                                      </p:stCondLst>
                                      <p:childTnLst>
                                        <p:set>
                                          <p:cBhvr>
                                            <p:cTn id="50" dur="1" fill="hold">
                                              <p:stCondLst>
                                                <p:cond delay="0"/>
                                              </p:stCondLst>
                                            </p:cTn>
                                            <p:tgtEl>
                                              <p:spTgt spid="7">
                                                <p:txEl>
                                                  <p:pRg st="1" end="1"/>
                                                </p:txEl>
                                              </p:spTgt>
                                            </p:tgtEl>
                                            <p:attrNameLst>
                                              <p:attrName>style.visibility</p:attrName>
                                            </p:attrNameLst>
                                          </p:cBhvr>
                                          <p:to>
                                            <p:strVal val="visible"/>
                                          </p:to>
                                        </p:set>
                                        <p:animEffect transition="in" filter="dissolve">
                                          <p:cBhvr>
                                            <p:cTn id="51" dur="500"/>
                                            <p:tgtEl>
                                              <p:spTgt spid="7">
                                                <p:txEl>
                                                  <p:pRg st="1" end="1"/>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9" presetClass="entr" presetSubtype="0" fill="hold" nodeType="clickEffect">
                                      <p:stCondLst>
                                        <p:cond delay="0"/>
                                      </p:stCondLst>
                                      <p:childTnLst>
                                        <p:set>
                                          <p:cBhvr>
                                            <p:cTn id="55" dur="1" fill="hold">
                                              <p:stCondLst>
                                                <p:cond delay="0"/>
                                              </p:stCondLst>
                                            </p:cTn>
                                            <p:tgtEl>
                                              <p:spTgt spid="7">
                                                <p:txEl>
                                                  <p:pRg st="2" end="2"/>
                                                </p:txEl>
                                              </p:spTgt>
                                            </p:tgtEl>
                                            <p:attrNameLst>
                                              <p:attrName>style.visibility</p:attrName>
                                            </p:attrNameLst>
                                          </p:cBhvr>
                                          <p:to>
                                            <p:strVal val="visible"/>
                                          </p:to>
                                        </p:set>
                                        <p:animEffect transition="in" filter="dissolve">
                                          <p:cBhvr>
                                            <p:cTn id="56" dur="500"/>
                                            <p:tgtEl>
                                              <p:spTgt spid="7">
                                                <p:txEl>
                                                  <p:pRg st="2" end="2"/>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17" presetClass="entr" presetSubtype="8" fill="hold" grpId="0" nodeType="clickEffect">
                                      <p:stCondLst>
                                        <p:cond delay="0"/>
                                      </p:stCondLst>
                                      <p:childTnLst>
                                        <p:set>
                                          <p:cBhvr>
                                            <p:cTn id="60" dur="1" fill="hold">
                                              <p:stCondLst>
                                                <p:cond delay="0"/>
                                              </p:stCondLst>
                                            </p:cTn>
                                            <p:tgtEl>
                                              <p:spTgt spid="8"/>
                                            </p:tgtEl>
                                            <p:attrNameLst>
                                              <p:attrName>style.visibility</p:attrName>
                                            </p:attrNameLst>
                                          </p:cBhvr>
                                          <p:to>
                                            <p:strVal val="visible"/>
                                          </p:to>
                                        </p:set>
                                        <p:anim calcmode="lin" valueType="num">
                                          <p:cBhvr>
                                            <p:cTn id="61" dur="500" fill="hold"/>
                                            <p:tgtEl>
                                              <p:spTgt spid="8"/>
                                            </p:tgtEl>
                                            <p:attrNameLst>
                                              <p:attrName>ppt_x</p:attrName>
                                            </p:attrNameLst>
                                          </p:cBhvr>
                                          <p:tavLst>
                                            <p:tav tm="0">
                                              <p:val>
                                                <p:strVal val="#ppt_x-#ppt_w/2"/>
                                              </p:val>
                                            </p:tav>
                                            <p:tav tm="100000">
                                              <p:val>
                                                <p:strVal val="#ppt_x"/>
                                              </p:val>
                                            </p:tav>
                                          </p:tavLst>
                                        </p:anim>
                                        <p:anim calcmode="lin" valueType="num">
                                          <p:cBhvr>
                                            <p:cTn id="62" dur="500" fill="hold"/>
                                            <p:tgtEl>
                                              <p:spTgt spid="8"/>
                                            </p:tgtEl>
                                            <p:attrNameLst>
                                              <p:attrName>ppt_y</p:attrName>
                                            </p:attrNameLst>
                                          </p:cBhvr>
                                          <p:tavLst>
                                            <p:tav tm="0">
                                              <p:val>
                                                <p:strVal val="#ppt_y"/>
                                              </p:val>
                                            </p:tav>
                                            <p:tav tm="100000">
                                              <p:val>
                                                <p:strVal val="#ppt_y"/>
                                              </p:val>
                                            </p:tav>
                                          </p:tavLst>
                                        </p:anim>
                                        <p:anim calcmode="lin" valueType="num">
                                          <p:cBhvr>
                                            <p:cTn id="63" dur="500" fill="hold"/>
                                            <p:tgtEl>
                                              <p:spTgt spid="8"/>
                                            </p:tgtEl>
                                            <p:attrNameLst>
                                              <p:attrName>ppt_w</p:attrName>
                                            </p:attrNameLst>
                                          </p:cBhvr>
                                          <p:tavLst>
                                            <p:tav tm="0">
                                              <p:val>
                                                <p:fltVal val="0"/>
                                              </p:val>
                                            </p:tav>
                                            <p:tav tm="100000">
                                              <p:val>
                                                <p:strVal val="#ppt_w"/>
                                              </p:val>
                                            </p:tav>
                                          </p:tavLst>
                                        </p:anim>
                                        <p:anim calcmode="lin" valueType="num">
                                          <p:cBhvr>
                                            <p:cTn id="64" dur="500" fill="hold"/>
                                            <p:tgtEl>
                                              <p:spTgt spid="8"/>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7" grpId="0" animBg="1"/>
          <p:bldP spid="8" grpId="0" animBg="1"/>
        </p:bldLst>
      </p:timing>
    </mc:Fallback>
  </mc:AlternateContent>
</p:sld>
</file>

<file path=ppt/slides/slide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26.  Be angry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sin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let the sun go down on the cause of your anger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ounded Rectangle 2">
            <a:extLst>
              <a:ext uri="{FF2B5EF4-FFF2-40B4-BE49-F238E27FC236}">
                <a16:creationId xmlns:a16="http://schemas.microsoft.com/office/drawing/2014/main" xmlns="" id="{1A6E6219-A1F1-E773-A042-916668378362}"/>
              </a:ext>
            </a:extLst>
          </p:cNvPr>
          <p:cNvSpPr/>
          <p:nvPr/>
        </p:nvSpPr>
        <p:spPr>
          <a:xfrm>
            <a:off x="2419350" y="1795759"/>
            <a:ext cx="8986838" cy="173325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Sin: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missing the mark</a:t>
            </a: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Cause of anger: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provocation</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8FA3CDB1-CA02-3D62-7A14-9602184C3E41}"/>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My feelings are all that matter.</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Not able to restrain anger because I deserve to have my needs met.</a:t>
            </a:r>
          </a:p>
        </p:txBody>
      </p:sp>
      <p:sp>
        <p:nvSpPr>
          <p:cNvPr id="7" name="Rectangle 6">
            <a:extLst>
              <a:ext uri="{FF2B5EF4-FFF2-40B4-BE49-F238E27FC236}">
                <a16:creationId xmlns:a16="http://schemas.microsoft.com/office/drawing/2014/main" xmlns="" id="{7F2EA983-6BCC-CFC8-0E6D-6A7FCA38E73C}"/>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300" dirty="0">
                <a:solidFill>
                  <a:srgbClr val="FFFFFF"/>
                </a:solidFill>
                <a:effectLst>
                  <a:outerShdw blurRad="38100" dist="38100" dir="2700000" algn="tl">
                    <a:srgbClr val="000000">
                      <a:alpha val="43137"/>
                    </a:srgbClr>
                  </a:outerShdw>
                </a:effectLst>
                <a:latin typeface="Century Gothic" panose="020B0502020202020204" pitchFamily="34" charset="0"/>
              </a:rPr>
              <a:t>Identity is </a:t>
            </a:r>
            <a:r>
              <a:rPr lang="en-US" sz="4000" u="sng" spc="-300" dirty="0">
                <a:solidFill>
                  <a:srgbClr val="FFFFFF"/>
                </a:solidFill>
                <a:effectLst>
                  <a:outerShdw blurRad="38100" dist="38100" dir="2700000" algn="tl">
                    <a:srgbClr val="000000">
                      <a:alpha val="43137"/>
                    </a:srgbClr>
                  </a:outerShdw>
                </a:effectLst>
                <a:latin typeface="Century Gothic" panose="020B0502020202020204" pitchFamily="34" charset="0"/>
              </a:rPr>
              <a:t>secure in Jesus</a:t>
            </a:r>
            <a:r>
              <a:rPr lang="en-US" sz="4000" spc="-300" dirty="0">
                <a:solidFill>
                  <a:srgbClr val="FFFFFF"/>
                </a:solidFill>
                <a:effectLst>
                  <a:outerShdw blurRad="38100" dist="38100" dir="2700000" algn="tl">
                    <a:srgbClr val="000000">
                      <a:alpha val="43137"/>
                    </a:srgbClr>
                  </a:outerShdw>
                </a:effectLst>
                <a:latin typeface="Century Gothic" panose="020B0502020202020204" pitchFamily="34" charset="0"/>
              </a:rPr>
              <a:t>, no need to feel forced to have needs met.</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Conditional hardships</a:t>
            </a:r>
            <a:r>
              <a:rPr kumimoji="0" lang="en-US" sz="4000" b="0" i="0" u="none" strike="noStrike" kern="1200" cap="none" spc="-300" normalizeH="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are </a:t>
            </a:r>
            <a:r>
              <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 compared to positional truth.</a:t>
            </a:r>
          </a:p>
        </p:txBody>
      </p:sp>
      <p:sp>
        <p:nvSpPr>
          <p:cNvPr id="8" name="Rectangle 7">
            <a:extLst>
              <a:ext uri="{FF2B5EF4-FFF2-40B4-BE49-F238E27FC236}">
                <a16:creationId xmlns:a16="http://schemas.microsoft.com/office/drawing/2014/main" xmlns="" id="{5D988166-CE5F-45E3-2E0C-E6D3D2C10351}"/>
              </a:ext>
            </a:extLst>
          </p:cNvPr>
          <p:cNvSpPr/>
          <p:nvPr/>
        </p:nvSpPr>
        <p:spPr>
          <a:xfrm>
            <a:off x="-23812" y="0"/>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12:18) If possible,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so far as it depends on you</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live peaceably with all people.</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11005800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nodeType="withEffect">
                                  <p:stCondLst>
                                    <p:cond delay="0"/>
                                  </p:stCondLst>
                                  <p:childTnLst>
                                    <p:set>
                                      <p:cBhvr>
                                        <p:cTn id="6" dur="1" fill="hold">
                                          <p:stCondLst>
                                            <p:cond delay="0"/>
                                          </p:stCondLst>
                                        </p:cTn>
                                        <p:tgtEl>
                                          <p:spTgt spid="7">
                                            <p:txEl>
                                              <p:pRg st="1" end="1"/>
                                            </p:txEl>
                                          </p:spTgt>
                                        </p:tgtEl>
                                        <p:attrNameLst>
                                          <p:attrName>style.visibility</p:attrName>
                                        </p:attrNameLst>
                                      </p:cBhvr>
                                      <p:to>
                                        <p:strVal val="visible"/>
                                      </p:to>
                                    </p:set>
                                    <p:animEffect transition="in" filter="dissolve">
                                      <p:cBhvr>
                                        <p:cTn id="7" dur="500"/>
                                        <p:tgtEl>
                                          <p:spTgt spid="7">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7">
                                            <p:txEl>
                                              <p:pRg st="2" end="2"/>
                                            </p:txEl>
                                          </p:spTgt>
                                        </p:tgtEl>
                                        <p:attrNameLst>
                                          <p:attrName>style.visibility</p:attrName>
                                        </p:attrNameLst>
                                      </p:cBhvr>
                                      <p:to>
                                        <p:strVal val="visible"/>
                                      </p:to>
                                    </p:set>
                                    <p:animEffect transition="in" filter="dissolve">
                                      <p:cBhvr>
                                        <p:cTn id="12" dur="500"/>
                                        <p:tgtEl>
                                          <p:spTgt spid="7">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sp>
        <p:nvSpPr>
          <p:cNvPr id="4" name="TextBox 3">
            <a:extLst>
              <a:ext uri="{FF2B5EF4-FFF2-40B4-BE49-F238E27FC236}">
                <a16:creationId xmlns:a16="http://schemas.microsoft.com/office/drawing/2014/main" xmlns="" id="{928E3834-F0B3-DD54-2A24-E7FA3872260D}"/>
              </a:ext>
            </a:extLst>
          </p:cNvPr>
          <p:cNvSpPr txBox="1"/>
          <p:nvPr/>
        </p:nvSpPr>
        <p:spPr>
          <a:xfrm>
            <a:off x="0" y="5957888"/>
            <a:ext cx="3557588" cy="92333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54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Script MT Bold" panose="020F0502020204030204" pitchFamily="34" charset="0"/>
                <a:ea typeface="+mn-ea"/>
                <a:cs typeface="Script MT Bold" panose="020F0502020204030204" pitchFamily="34" charset="0"/>
              </a:rPr>
              <a:t>Ephesians</a:t>
            </a:r>
          </a:p>
        </p:txBody>
      </p:sp>
      <p:sp>
        <p:nvSpPr>
          <p:cNvPr id="6" name="TextBox 5">
            <a:extLst>
              <a:ext uri="{FF2B5EF4-FFF2-40B4-BE49-F238E27FC236}">
                <a16:creationId xmlns:a16="http://schemas.microsoft.com/office/drawing/2014/main" xmlns="" id="{00C6C2E1-A391-8C4D-C85C-D60C8C19FF8F}"/>
              </a:ext>
            </a:extLst>
          </p:cNvPr>
          <p:cNvSpPr txBox="1"/>
          <p:nvPr/>
        </p:nvSpPr>
        <p:spPr>
          <a:xfrm>
            <a:off x="128588" y="192226"/>
            <a:ext cx="11887200" cy="2308324"/>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26.  Be angry and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sin</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do not let the sun go down on the cause of your anger</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a:t>
            </a:r>
          </a:p>
        </p:txBody>
      </p:sp>
      <p:sp>
        <p:nvSpPr>
          <p:cNvPr id="3" name="Rounded Rectangle 2">
            <a:extLst>
              <a:ext uri="{FF2B5EF4-FFF2-40B4-BE49-F238E27FC236}">
                <a16:creationId xmlns:a16="http://schemas.microsoft.com/office/drawing/2014/main" xmlns="" id="{1A6E6219-A1F1-E773-A042-916668378362}"/>
              </a:ext>
            </a:extLst>
          </p:cNvPr>
          <p:cNvSpPr/>
          <p:nvPr/>
        </p:nvSpPr>
        <p:spPr>
          <a:xfrm>
            <a:off x="2419350" y="1795759"/>
            <a:ext cx="8986838" cy="1733253"/>
          </a:xfrm>
          <a:prstGeom prst="roundRect">
            <a:avLst/>
          </a:prstGeom>
          <a:solidFill>
            <a:schemeClr val="accent6">
              <a:lumMod val="75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Sin: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missing the mark</a:t>
            </a:r>
          </a:p>
          <a:p>
            <a:pPr marL="0" marR="0" lvl="0" indent="0" algn="l" defTabSz="914400" rtl="0" eaLnBrk="1" fontAlgn="auto" latinLnBrk="0" hangingPunct="1">
              <a:lnSpc>
                <a:spcPct val="80000"/>
              </a:lnSpc>
              <a:spcBef>
                <a:spcPts val="0"/>
              </a:spcBef>
              <a:spcAft>
                <a:spcPts val="0"/>
              </a:spcAft>
              <a:buClrTx/>
              <a:buSzTx/>
              <a:buFontTx/>
              <a:buNone/>
              <a:tabLst/>
              <a:defRPr/>
            </a:pPr>
            <a:r>
              <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Cause of anger: </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provocation</a:t>
            </a:r>
            <a:endParaRPr kumimoji="0" lang="en-US" sz="48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
        <p:nvSpPr>
          <p:cNvPr id="5" name="Rectangle 4">
            <a:extLst>
              <a:ext uri="{FF2B5EF4-FFF2-40B4-BE49-F238E27FC236}">
                <a16:creationId xmlns:a16="http://schemas.microsoft.com/office/drawing/2014/main" xmlns="" id="{8FA3CDB1-CA02-3D62-7A14-9602184C3E41}"/>
              </a:ext>
            </a:extLst>
          </p:cNvPr>
          <p:cNvSpPr/>
          <p:nvPr/>
        </p:nvSpPr>
        <p:spPr>
          <a:xfrm>
            <a:off x="0" y="3529013"/>
            <a:ext cx="6096000" cy="3352205"/>
          </a:xfrm>
          <a:prstGeom prst="rect">
            <a:avLst/>
          </a:prstGeom>
          <a:solidFill>
            <a:schemeClr val="accent4"/>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Old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noProof="0" dirty="0">
                <a:solidFill>
                  <a:srgbClr val="FFFFFF"/>
                </a:solidFill>
                <a:effectLst>
                  <a:outerShdw blurRad="38100" dist="38100" dir="2700000" algn="tl">
                    <a:srgbClr val="000000">
                      <a:alpha val="43137"/>
                    </a:srgbClr>
                  </a:outerShdw>
                </a:effectLst>
                <a:latin typeface="Century Gothic" panose="020B0502020202020204" pitchFamily="34" charset="0"/>
              </a:rPr>
              <a:t>Anger used to intimidate, punish and manipulate.</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dirty="0">
                <a:solidFill>
                  <a:srgbClr val="FFFFFF"/>
                </a:solidFill>
                <a:effectLst>
                  <a:outerShdw blurRad="38100" dist="38100" dir="2700000" algn="tl">
                    <a:srgbClr val="000000">
                      <a:alpha val="43137"/>
                    </a:srgbClr>
                  </a:outerShdw>
                </a:effectLst>
                <a:latin typeface="Century Gothic" panose="020B0502020202020204" pitchFamily="34" charset="0"/>
              </a:rPr>
              <a:t>Sometimes the anger doesn’t even match the crime. </a:t>
            </a:r>
            <a:r>
              <a:rPr lang="en-US" sz="1900" dirty="0">
                <a:solidFill>
                  <a:srgbClr val="FFFFFF"/>
                </a:solidFill>
                <a:effectLst>
                  <a:outerShdw blurRad="38100" dist="38100" dir="2700000" algn="tl">
                    <a:srgbClr val="000000">
                      <a:alpha val="43137"/>
                    </a:srgbClr>
                  </a:outerShdw>
                </a:effectLst>
                <a:latin typeface="Century Gothic" panose="020B0502020202020204" pitchFamily="34" charset="0"/>
              </a:rPr>
              <a:t>(faulty moral compass)</a:t>
            </a:r>
          </a:p>
        </p:txBody>
      </p:sp>
      <p:sp>
        <p:nvSpPr>
          <p:cNvPr id="7" name="Rectangle 6">
            <a:extLst>
              <a:ext uri="{FF2B5EF4-FFF2-40B4-BE49-F238E27FC236}">
                <a16:creationId xmlns:a16="http://schemas.microsoft.com/office/drawing/2014/main" xmlns="" id="{7F2EA983-6BCC-CFC8-0E6D-6A7FCA38E73C}"/>
              </a:ext>
            </a:extLst>
          </p:cNvPr>
          <p:cNvSpPr/>
          <p:nvPr/>
        </p:nvSpPr>
        <p:spPr>
          <a:xfrm>
            <a:off x="6096000" y="3529012"/>
            <a:ext cx="6096000" cy="3352205"/>
          </a:xfrm>
          <a:prstGeom prst="rect">
            <a:avLst/>
          </a:prstGeom>
          <a:solidFill>
            <a:schemeClr val="accent6"/>
          </a:solidFill>
          <a:scene3d>
            <a:camera prst="orthographicFront"/>
            <a:lightRig rig="threePt" dir="t"/>
          </a:scene3d>
          <a:sp3d>
            <a:bevelT w="165100" prst="coolSlan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sz="4400" b="1"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New Self</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150" noProof="0" dirty="0">
                <a:solidFill>
                  <a:srgbClr val="FFFFFF"/>
                </a:solidFill>
                <a:effectLst>
                  <a:outerShdw blurRad="38100" dist="38100" dir="2700000" algn="tl">
                    <a:srgbClr val="000000">
                      <a:alpha val="43137"/>
                    </a:srgbClr>
                  </a:outerShdw>
                </a:effectLst>
                <a:latin typeface="Century Gothic" panose="020B0502020202020204" pitchFamily="34" charset="0"/>
              </a:rPr>
              <a:t>May become angry, but over the right things.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kumimoji="0" lang="en-US" sz="4000" b="0" i="0" u="none" strike="noStrike" kern="1200" cap="none" spc="-150" normalizeH="0" baseline="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rPr>
              <a:t>Leads to constructive actions.</a:t>
            </a:r>
          </a:p>
          <a:p>
            <a:pPr marL="571500" marR="0" lvl="0" indent="-571500" algn="l" defTabSz="914400" rtl="0" eaLnBrk="1" fontAlgn="auto" latinLnBrk="0" hangingPunct="1">
              <a:lnSpc>
                <a:spcPct val="70000"/>
              </a:lnSpc>
              <a:spcBef>
                <a:spcPts val="0"/>
              </a:spcBef>
              <a:spcAft>
                <a:spcPts val="0"/>
              </a:spcAft>
              <a:buClrTx/>
              <a:buSzTx/>
              <a:buFont typeface="Arial" panose="020B0604020202020204" pitchFamily="34" charset="0"/>
              <a:buChar char="•"/>
              <a:tabLst/>
              <a:defRPr/>
            </a:pPr>
            <a:r>
              <a:rPr lang="en-US" sz="4000" spc="-300" noProof="0" dirty="0">
                <a:solidFill>
                  <a:srgbClr val="FFFFFF"/>
                </a:solidFill>
                <a:effectLst>
                  <a:outerShdw blurRad="38100" dist="38100" dir="2700000" algn="tl">
                    <a:srgbClr val="000000">
                      <a:alpha val="43137"/>
                    </a:srgbClr>
                  </a:outerShdw>
                </a:effectLst>
                <a:latin typeface="Century Gothic" panose="020B0502020202020204" pitchFamily="34" charset="0"/>
              </a:rPr>
              <a:t>Willing to work through it.</a:t>
            </a:r>
            <a:endParaRPr kumimoji="0" lang="en-US" sz="4000" b="0" i="0" u="none" strike="noStrike" kern="1200" cap="none" spc="-30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ndParaRPr>
          </a:p>
        </p:txBody>
      </p:sp>
      <p:sp>
        <p:nvSpPr>
          <p:cNvPr id="8" name="Rectangle 7">
            <a:extLst>
              <a:ext uri="{FF2B5EF4-FFF2-40B4-BE49-F238E27FC236}">
                <a16:creationId xmlns:a16="http://schemas.microsoft.com/office/drawing/2014/main" xmlns="" id="{5D988166-CE5F-45E3-2E0C-E6D3D2C10351}"/>
              </a:ext>
            </a:extLst>
          </p:cNvPr>
          <p:cNvSpPr/>
          <p:nvPr/>
        </p:nvSpPr>
        <p:spPr>
          <a:xfrm>
            <a:off x="-23812" y="0"/>
            <a:ext cx="12191999" cy="1987261"/>
          </a:xfrm>
          <a:prstGeom prst="rect">
            <a:avLst/>
          </a:prstGeom>
          <a:solidFill>
            <a:schemeClr val="tx2">
              <a:lumMod val="50000"/>
              <a:lumOff val="50000"/>
            </a:schemeClr>
          </a:solidFill>
          <a:ln>
            <a:no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80000"/>
              </a:lnSpc>
              <a:spcBef>
                <a:spcPts val="0"/>
              </a:spcBef>
              <a:spcAft>
                <a:spcPts val="0"/>
              </a:spcAft>
              <a:buClrTx/>
              <a:buSzTx/>
              <a:buFontTx/>
              <a:buNone/>
              <a:tabLst/>
              <a:defRPr/>
            </a:pP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(Rom. 12:18) If possible, </a:t>
            </a:r>
            <a:r>
              <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rPr>
              <a:t>so far as it depends on you</a:t>
            </a:r>
            <a:r>
              <a:rPr kumimoji="0" lang="en-US" sz="4800" b="0" i="0" u="none" strike="noStrike" kern="1200" cap="none" spc="0" normalizeH="0" baseline="0" noProof="0" dirty="0">
                <a:ln>
                  <a:noFill/>
                </a:ln>
                <a:solidFill>
                  <a:srgbClr val="FFFFFF"/>
                </a:solidFill>
                <a:effectLst>
                  <a:outerShdw blurRad="38100" dist="38100" dir="2700000" algn="tl">
                    <a:srgbClr val="000000">
                      <a:alpha val="43137"/>
                    </a:srgbClr>
                  </a:outerShdw>
                </a:effectLst>
                <a:uLnTx/>
                <a:uFillTx/>
                <a:latin typeface="Century Gothic" panose="020B0502020202020204" pitchFamily="34" charset="0"/>
                <a:ea typeface="+mn-ea"/>
                <a:cs typeface="+mn-cs"/>
              </a:rPr>
              <a:t>, live peaceably with all people.</a:t>
            </a:r>
            <a:endParaRPr kumimoji="0" lang="en-US" sz="4800" b="1" i="0" u="sng" strike="noStrike" kern="1200" cap="none" spc="0" normalizeH="0" baseline="0" noProof="0" dirty="0">
              <a:ln>
                <a:noFill/>
              </a:ln>
              <a:solidFill>
                <a:srgbClr val="FFC000"/>
              </a:solidFill>
              <a:effectLst>
                <a:outerShdw blurRad="38100" dist="38100" dir="2700000" algn="tl">
                  <a:srgbClr val="000000">
                    <a:alpha val="43137"/>
                  </a:srgbClr>
                </a:outerShdw>
              </a:effectLst>
              <a:uLnTx/>
              <a:uFillTx/>
              <a:latin typeface="Century Gothic" panose="020B0502020202020204" pitchFamily="34" charset="0"/>
              <a:ea typeface="+mn-ea"/>
              <a:cs typeface="+mn-cs"/>
            </a:endParaRPr>
          </a:p>
        </p:txBody>
      </p:sp>
    </p:spTree>
    <p:extLst>
      <p:ext uri="{BB962C8B-B14F-4D97-AF65-F5344CB8AC3E}">
        <p14:creationId xmlns:p14="http://schemas.microsoft.com/office/powerpoint/2010/main" val="41686657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
                                            <p:txEl>
                                              <p:pRg st="1" end="1"/>
                                            </p:txEl>
                                          </p:spTgt>
                                        </p:tgtEl>
                                        <p:attrNameLst>
                                          <p:attrName>style.visibility</p:attrName>
                                        </p:attrNameLst>
                                      </p:cBhvr>
                                      <p:to>
                                        <p:strVal val="visible"/>
                                      </p:to>
                                    </p:set>
                                    <p:animEffect transition="in" filter="dissolve">
                                      <p:cBhvr>
                                        <p:cTn id="7" dur="500"/>
                                        <p:tgtEl>
                                          <p:spTgt spid="5">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5">
                                            <p:txEl>
                                              <p:pRg st="2" end="2"/>
                                            </p:txEl>
                                          </p:spTgt>
                                        </p:tgtEl>
                                        <p:attrNameLst>
                                          <p:attrName>style.visibility</p:attrName>
                                        </p:attrNameLst>
                                      </p:cBhvr>
                                      <p:to>
                                        <p:strVal val="visible"/>
                                      </p:to>
                                    </p:set>
                                    <p:animEffect transition="in" filter="dissolve">
                                      <p:cBhvr>
                                        <p:cTn id="12" dur="500"/>
                                        <p:tgtEl>
                                          <p:spTgt spid="5">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9" presetClass="entr" presetSubtype="0" fill="hold" nodeType="clickEffect">
                                  <p:stCondLst>
                                    <p:cond delay="0"/>
                                  </p:stCondLst>
                                  <p:childTnLst>
                                    <p:set>
                                      <p:cBhvr>
                                        <p:cTn id="16" dur="1" fill="hold">
                                          <p:stCondLst>
                                            <p:cond delay="0"/>
                                          </p:stCondLst>
                                        </p:cTn>
                                        <p:tgtEl>
                                          <p:spTgt spid="7">
                                            <p:txEl>
                                              <p:pRg st="1" end="1"/>
                                            </p:txEl>
                                          </p:spTgt>
                                        </p:tgtEl>
                                        <p:attrNameLst>
                                          <p:attrName>style.visibility</p:attrName>
                                        </p:attrNameLst>
                                      </p:cBhvr>
                                      <p:to>
                                        <p:strVal val="visible"/>
                                      </p:to>
                                    </p:set>
                                    <p:animEffect transition="in" filter="dissolve">
                                      <p:cBhvr>
                                        <p:cTn id="17" dur="500"/>
                                        <p:tgtEl>
                                          <p:spTgt spid="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9" presetClass="entr" presetSubtype="0" fill="hold" nodeType="clickEffect">
                                  <p:stCondLst>
                                    <p:cond delay="0"/>
                                  </p:stCondLst>
                                  <p:childTnLst>
                                    <p:set>
                                      <p:cBhvr>
                                        <p:cTn id="21" dur="1" fill="hold">
                                          <p:stCondLst>
                                            <p:cond delay="0"/>
                                          </p:stCondLst>
                                        </p:cTn>
                                        <p:tgtEl>
                                          <p:spTgt spid="7">
                                            <p:txEl>
                                              <p:pRg st="2" end="2"/>
                                            </p:txEl>
                                          </p:spTgt>
                                        </p:tgtEl>
                                        <p:attrNameLst>
                                          <p:attrName>style.visibility</p:attrName>
                                        </p:attrNameLst>
                                      </p:cBhvr>
                                      <p:to>
                                        <p:strVal val="visible"/>
                                      </p:to>
                                    </p:set>
                                    <p:animEffect transition="in" filter="dissolve">
                                      <p:cBhvr>
                                        <p:cTn id="22" dur="500"/>
                                        <p:tgtEl>
                                          <p:spTgt spid="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9" presetClass="entr" presetSubtype="0" fill="hold" nodeType="clickEffect">
                                  <p:stCondLst>
                                    <p:cond delay="0"/>
                                  </p:stCondLst>
                                  <p:childTnLst>
                                    <p:set>
                                      <p:cBhvr>
                                        <p:cTn id="26" dur="1" fill="hold">
                                          <p:stCondLst>
                                            <p:cond delay="0"/>
                                          </p:stCondLst>
                                        </p:cTn>
                                        <p:tgtEl>
                                          <p:spTgt spid="7">
                                            <p:txEl>
                                              <p:pRg st="3" end="3"/>
                                            </p:txEl>
                                          </p:spTgt>
                                        </p:tgtEl>
                                        <p:attrNameLst>
                                          <p:attrName>style.visibility</p:attrName>
                                        </p:attrNameLst>
                                      </p:cBhvr>
                                      <p:to>
                                        <p:strVal val="visible"/>
                                      </p:to>
                                    </p:set>
                                    <p:animEffect transition="in" filter="dissolve">
                                      <p:cBhvr>
                                        <p:cTn id="27" dur="500"/>
                                        <p:tgtEl>
                                          <p:spTgt spid="7">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DappledVTI">
  <a:themeElements>
    <a:clrScheme name="AnalogousFromLightSeedLeftStep">
      <a:dk1>
        <a:srgbClr val="000000"/>
      </a:dk1>
      <a:lt1>
        <a:srgbClr val="FFFFFF"/>
      </a:lt1>
      <a:dk2>
        <a:srgbClr val="243241"/>
      </a:dk2>
      <a:lt2>
        <a:srgbClr val="E2E5E8"/>
      </a:lt2>
      <a:accent1>
        <a:srgbClr val="BA9C80"/>
      </a:accent1>
      <a:accent2>
        <a:srgbClr val="BA827F"/>
      </a:accent2>
      <a:accent3>
        <a:srgbClr val="C594A6"/>
      </a:accent3>
      <a:accent4>
        <a:srgbClr val="BA7FAD"/>
      </a:accent4>
      <a:accent5>
        <a:srgbClr val="BC94C5"/>
      </a:accent5>
      <a:accent6>
        <a:srgbClr val="967FBA"/>
      </a:accent6>
      <a:hlink>
        <a:srgbClr val="5E85A8"/>
      </a:hlink>
      <a:folHlink>
        <a:srgbClr val="7F7F7F"/>
      </a:folHlink>
    </a:clrScheme>
    <a:fontScheme name="Custom 67">
      <a:majorFont>
        <a:latin typeface="Sabon Next LT"/>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DappledVTI" id="{204FEFAB-F02B-4FE8-B509-C50A618B972D}" vid="{7EAEADA8-5A8E-45B2-B0E4-448EC7E7A94F}"/>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433</TotalTime>
  <Words>1751</Words>
  <Application>Microsoft Office PowerPoint</Application>
  <PresentationFormat>Widescreen</PresentationFormat>
  <Paragraphs>211</Paragraphs>
  <Slides>27</Slides>
  <Notes>25</Notes>
  <HiddenSlides>0</HiddenSlides>
  <MMClips>0</MMClips>
  <ScaleCrop>false</ScaleCrop>
  <HeadingPairs>
    <vt:vector size="6" baseType="variant">
      <vt:variant>
        <vt:lpstr>Fonts Used</vt:lpstr>
      </vt:variant>
      <vt:variant>
        <vt:i4>9</vt:i4>
      </vt:variant>
      <vt:variant>
        <vt:lpstr>Theme</vt:lpstr>
      </vt:variant>
      <vt:variant>
        <vt:i4>2</vt:i4>
      </vt:variant>
      <vt:variant>
        <vt:lpstr>Slide Titles</vt:lpstr>
      </vt:variant>
      <vt:variant>
        <vt:i4>27</vt:i4>
      </vt:variant>
    </vt:vector>
  </HeadingPairs>
  <TitlesOfParts>
    <vt:vector size="38" baseType="lpstr">
      <vt:lpstr>Arial</vt:lpstr>
      <vt:lpstr>Avenir Next LT Pro</vt:lpstr>
      <vt:lpstr>AvenirNext LT Pro Medium</vt:lpstr>
      <vt:lpstr>Baskerville Old Face</vt:lpstr>
      <vt:lpstr>Calibri</vt:lpstr>
      <vt:lpstr>Calibri Light</vt:lpstr>
      <vt:lpstr>Century Gothic</vt:lpstr>
      <vt:lpstr>Sabon Next LT</vt:lpstr>
      <vt:lpstr>Script MT Bold</vt:lpstr>
      <vt:lpstr>Office Theme</vt:lpstr>
      <vt:lpstr>DappledVTI</vt:lpstr>
      <vt:lpstr>EPHESIANS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EPHESIANS</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EPHESIANS</dc:title>
  <dc:creator>HeartyC</dc:creator>
  <cp:lastModifiedBy>DoddH</cp:lastModifiedBy>
  <cp:revision>62</cp:revision>
  <dcterms:created xsi:type="dcterms:W3CDTF">2022-09-15T15:42:10Z</dcterms:created>
  <dcterms:modified xsi:type="dcterms:W3CDTF">2022-10-03T21:10:03Z</dcterms:modified>
</cp:coreProperties>
</file>