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0" r:id="rId1"/>
    <p:sldMasterId id="2147483776" r:id="rId2"/>
  </p:sldMasterIdLst>
  <p:notesMasterIdLst>
    <p:notesMasterId r:id="rId34"/>
  </p:notesMasterIdLst>
  <p:sldIdLst>
    <p:sldId id="256" r:id="rId3"/>
    <p:sldId id="361" r:id="rId4"/>
    <p:sldId id="342" r:id="rId5"/>
    <p:sldId id="362" r:id="rId6"/>
    <p:sldId id="363" r:id="rId7"/>
    <p:sldId id="364" r:id="rId8"/>
    <p:sldId id="366" r:id="rId9"/>
    <p:sldId id="365" r:id="rId10"/>
    <p:sldId id="367" r:id="rId11"/>
    <p:sldId id="368" r:id="rId12"/>
    <p:sldId id="370" r:id="rId13"/>
    <p:sldId id="369" r:id="rId14"/>
    <p:sldId id="371" r:id="rId15"/>
    <p:sldId id="372" r:id="rId16"/>
    <p:sldId id="373" r:id="rId17"/>
    <p:sldId id="374" r:id="rId18"/>
    <p:sldId id="375" r:id="rId19"/>
    <p:sldId id="376" r:id="rId20"/>
    <p:sldId id="386" r:id="rId21"/>
    <p:sldId id="387" r:id="rId22"/>
    <p:sldId id="377" r:id="rId23"/>
    <p:sldId id="378" r:id="rId24"/>
    <p:sldId id="388" r:id="rId25"/>
    <p:sldId id="380" r:id="rId26"/>
    <p:sldId id="381" r:id="rId27"/>
    <p:sldId id="382" r:id="rId28"/>
    <p:sldId id="383" r:id="rId29"/>
    <p:sldId id="384" r:id="rId30"/>
    <p:sldId id="385" r:id="rId31"/>
    <p:sldId id="389" r:id="rId32"/>
    <p:sldId id="287" r:id="rId33"/>
  </p:sldIdLst>
  <p:sldSz cx="18288000" cy="10287000"/>
  <p:notesSz cx="7026275" cy="9312275"/>
  <p:embeddedFontLst>
    <p:embeddedFont>
      <p:font typeface="Calibri" panose="020F0502020204030204" pitchFamily="34"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
      <p:font typeface="Tw Cen MT" panose="020B0602020104020603"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EBECEC"/>
    <a:srgbClr val="E4E6E6"/>
    <a:srgbClr val="D0D5D6"/>
    <a:srgbClr val="9AA7A9"/>
    <a:srgbClr val="C2E8A8"/>
    <a:srgbClr val="03272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29" autoAdjust="0"/>
    <p:restoredTop sz="80946" autoAdjust="0"/>
  </p:normalViewPr>
  <p:slideViewPr>
    <p:cSldViewPr snapToGrid="0">
      <p:cViewPr varScale="1">
        <p:scale>
          <a:sx n="40" d="100"/>
          <a:sy n="40" d="100"/>
        </p:scale>
        <p:origin x="104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CAD0698C-9F4C-4AAF-82C5-ECDDE091805F}" type="datetimeFigureOut">
              <a:rPr lang="en-US" smtClean="0"/>
              <a:t>11/27/2023</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944F1279-2ABF-4CDB-8317-823998DA94AB}" type="slidenum">
              <a:rPr lang="en-US" smtClean="0"/>
              <a:t>‹#›</a:t>
            </a:fld>
            <a:endParaRPr lang="en-US"/>
          </a:p>
        </p:txBody>
      </p:sp>
    </p:spTree>
    <p:extLst>
      <p:ext uri="{BB962C8B-B14F-4D97-AF65-F5344CB8AC3E}">
        <p14:creationId xmlns:p14="http://schemas.microsoft.com/office/powerpoint/2010/main" val="3299618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1279-2ABF-4CDB-8317-823998DA94AB}" type="slidenum">
              <a:rPr lang="en-US" smtClean="0"/>
              <a:t>1</a:t>
            </a:fld>
            <a:endParaRPr lang="en-US"/>
          </a:p>
        </p:txBody>
      </p:sp>
    </p:spTree>
    <p:extLst>
      <p:ext uri="{BB962C8B-B14F-4D97-AF65-F5344CB8AC3E}">
        <p14:creationId xmlns:p14="http://schemas.microsoft.com/office/powerpoint/2010/main" val="271511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1279-2ABF-4CDB-8317-823998DA94AB}" type="slidenum">
              <a:rPr lang="en-US" smtClean="0"/>
              <a:t>3</a:t>
            </a:fld>
            <a:endParaRPr lang="en-US"/>
          </a:p>
        </p:txBody>
      </p:sp>
    </p:spTree>
    <p:extLst>
      <p:ext uri="{BB962C8B-B14F-4D97-AF65-F5344CB8AC3E}">
        <p14:creationId xmlns:p14="http://schemas.microsoft.com/office/powerpoint/2010/main" val="91765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1279-2ABF-4CDB-8317-823998DA94AB}" type="slidenum">
              <a:rPr lang="en-US" smtClean="0"/>
              <a:t>6</a:t>
            </a:fld>
            <a:endParaRPr lang="en-US"/>
          </a:p>
        </p:txBody>
      </p:sp>
    </p:spTree>
    <p:extLst>
      <p:ext uri="{BB962C8B-B14F-4D97-AF65-F5344CB8AC3E}">
        <p14:creationId xmlns:p14="http://schemas.microsoft.com/office/powerpoint/2010/main" val="54001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1279-2ABF-4CDB-8317-823998DA94AB}" type="slidenum">
              <a:rPr lang="en-US" smtClean="0"/>
              <a:t>9</a:t>
            </a:fld>
            <a:endParaRPr lang="en-US"/>
          </a:p>
        </p:txBody>
      </p:sp>
    </p:spTree>
    <p:extLst>
      <p:ext uri="{BB962C8B-B14F-4D97-AF65-F5344CB8AC3E}">
        <p14:creationId xmlns:p14="http://schemas.microsoft.com/office/powerpoint/2010/main" val="318342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1279-2ABF-4CDB-8317-823998DA94AB}" type="slidenum">
              <a:rPr lang="en-US" smtClean="0"/>
              <a:t>26</a:t>
            </a:fld>
            <a:endParaRPr lang="en-US"/>
          </a:p>
        </p:txBody>
      </p:sp>
    </p:spTree>
    <p:extLst>
      <p:ext uri="{BB962C8B-B14F-4D97-AF65-F5344CB8AC3E}">
        <p14:creationId xmlns:p14="http://schemas.microsoft.com/office/powerpoint/2010/main" val="215123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1279-2ABF-4CDB-8317-823998DA94AB}" type="slidenum">
              <a:rPr lang="en-US" smtClean="0"/>
              <a:t>27</a:t>
            </a:fld>
            <a:endParaRPr lang="en-US"/>
          </a:p>
        </p:txBody>
      </p:sp>
    </p:spTree>
    <p:extLst>
      <p:ext uri="{BB962C8B-B14F-4D97-AF65-F5344CB8AC3E}">
        <p14:creationId xmlns:p14="http://schemas.microsoft.com/office/powerpoint/2010/main" val="121562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1279-2ABF-4CDB-8317-823998DA94AB}" type="slidenum">
              <a:rPr lang="en-US" smtClean="0"/>
              <a:t>28</a:t>
            </a:fld>
            <a:endParaRPr lang="en-US"/>
          </a:p>
        </p:txBody>
      </p:sp>
    </p:spTree>
    <p:extLst>
      <p:ext uri="{BB962C8B-B14F-4D97-AF65-F5344CB8AC3E}">
        <p14:creationId xmlns:p14="http://schemas.microsoft.com/office/powerpoint/2010/main" val="373499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1279-2ABF-4CDB-8317-823998DA94AB}" type="slidenum">
              <a:rPr lang="en-US" smtClean="0"/>
              <a:t>29</a:t>
            </a:fld>
            <a:endParaRPr lang="en-US"/>
          </a:p>
        </p:txBody>
      </p:sp>
    </p:spTree>
    <p:extLst>
      <p:ext uri="{BB962C8B-B14F-4D97-AF65-F5344CB8AC3E}">
        <p14:creationId xmlns:p14="http://schemas.microsoft.com/office/powerpoint/2010/main" val="80577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F1279-2ABF-4CDB-8317-823998DA94AB}" type="slidenum">
              <a:rPr lang="en-US" smtClean="0"/>
              <a:t>30</a:t>
            </a:fld>
            <a:endParaRPr lang="en-US"/>
          </a:p>
        </p:txBody>
      </p:sp>
    </p:spTree>
    <p:extLst>
      <p:ext uri="{BB962C8B-B14F-4D97-AF65-F5344CB8AC3E}">
        <p14:creationId xmlns:p14="http://schemas.microsoft.com/office/powerpoint/2010/main" val="53633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14637" y="1683545"/>
            <a:ext cx="13187363" cy="3581400"/>
          </a:xfrm>
        </p:spPr>
        <p:txBody>
          <a:bodyPr anchor="b">
            <a:normAutofit/>
          </a:bodyPr>
          <a:lstStyle>
            <a:lvl1pPr algn="l">
              <a:defRPr sz="7200"/>
            </a:lvl1pPr>
          </a:lstStyle>
          <a:p>
            <a:r>
              <a:rPr lang="en-US"/>
              <a:t>Click to edit Master title style</a:t>
            </a:r>
            <a:endParaRPr lang="en-US" dirty="0"/>
          </a:p>
        </p:txBody>
      </p:sp>
      <p:sp>
        <p:nvSpPr>
          <p:cNvPr id="3" name="Subtitle 2"/>
          <p:cNvSpPr>
            <a:spLocks noGrp="1"/>
          </p:cNvSpPr>
          <p:nvPr>
            <p:ph type="subTitle" idx="1"/>
          </p:nvPr>
        </p:nvSpPr>
        <p:spPr>
          <a:xfrm>
            <a:off x="2814637" y="5403057"/>
            <a:ext cx="13187363" cy="2483643"/>
          </a:xfrm>
        </p:spPr>
        <p:txBody>
          <a:bodyPr>
            <a:normAutofit/>
          </a:bodyPr>
          <a:lstStyle>
            <a:lvl1pPr marL="0" indent="0" algn="l">
              <a:buNone/>
              <a:defRPr sz="3000" cap="all" baseline="0">
                <a:solidFill>
                  <a:srgbClr val="72DB2B"/>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0616267" y="8115302"/>
            <a:ext cx="4114800" cy="547688"/>
          </a:xfrm>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a:xfrm>
            <a:off x="2814636" y="8115302"/>
            <a:ext cx="7687329" cy="547688"/>
          </a:xfrm>
        </p:spPr>
        <p:txBody>
          <a:bodyPr/>
          <a:lstStyle/>
          <a:p>
            <a:endParaRPr lang="en-US"/>
          </a:p>
        </p:txBody>
      </p:sp>
      <p:sp>
        <p:nvSpPr>
          <p:cNvPr id="6" name="Slide Number Placeholder 5"/>
          <p:cNvSpPr>
            <a:spLocks noGrp="1"/>
          </p:cNvSpPr>
          <p:nvPr>
            <p:ph type="sldNum" sz="quarter" idx="12"/>
          </p:nvPr>
        </p:nvSpPr>
        <p:spPr>
          <a:xfrm>
            <a:off x="14845367" y="8115299"/>
            <a:ext cx="1156634"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85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2116" y="6456997"/>
            <a:ext cx="14868533" cy="1229033"/>
          </a:xfrm>
        </p:spPr>
        <p:txBody>
          <a:bodyPr anchor="b">
            <a:normAutofit/>
          </a:bodyPr>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2117" y="909639"/>
            <a:ext cx="14868531" cy="4949667"/>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48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712047" y="7686030"/>
            <a:ext cx="14866289" cy="1023708"/>
          </a:xfrm>
        </p:spPr>
        <p:txBody>
          <a:bodyPr>
            <a:normAutofit/>
          </a:bodyPr>
          <a:lstStyle>
            <a:lvl1pPr marL="0" indent="0">
              <a:buNone/>
              <a:defRPr sz="2400">
                <a:solidFill>
                  <a:srgbClr val="72DB2B"/>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106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12185" y="914400"/>
            <a:ext cx="14858933" cy="5143500"/>
          </a:xfrm>
        </p:spPr>
        <p:txBody>
          <a:bodyPr anchor="ctr">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1712116" y="6629399"/>
            <a:ext cx="14856689" cy="2057399"/>
          </a:xfrm>
        </p:spPr>
        <p:txBody>
          <a:bodyPr anchor="ct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5224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399"/>
            <a:ext cx="13954128" cy="4122644"/>
          </a:xfrm>
        </p:spPr>
        <p:txBody>
          <a:bodyPr anchor="ctr">
            <a:normAutofit/>
          </a:bodyPr>
          <a:lstStyle>
            <a:lvl1pPr>
              <a:defRPr sz="5400"/>
            </a:lvl1pPr>
          </a:lstStyle>
          <a:p>
            <a:r>
              <a:rPr lang="en-US"/>
              <a:t>Click to edit Master title style</a:t>
            </a:r>
            <a:endParaRPr lang="en-US" dirty="0"/>
          </a:p>
        </p:txBody>
      </p:sp>
      <p:sp>
        <p:nvSpPr>
          <p:cNvPr id="12" name="Text Placeholder 3"/>
          <p:cNvSpPr>
            <a:spLocks noGrp="1"/>
          </p:cNvSpPr>
          <p:nvPr>
            <p:ph type="body" sz="half" idx="13"/>
          </p:nvPr>
        </p:nvSpPr>
        <p:spPr>
          <a:xfrm>
            <a:off x="2580967" y="5048336"/>
            <a:ext cx="13128449" cy="823452"/>
          </a:xfrm>
        </p:spPr>
        <p:txBody>
          <a:bodyPr anchor="t">
            <a:norm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4" name="Text Placeholder 3"/>
          <p:cNvSpPr>
            <a:spLocks noGrp="1"/>
          </p:cNvSpPr>
          <p:nvPr>
            <p:ph type="body" sz="half" idx="2"/>
          </p:nvPr>
        </p:nvSpPr>
        <p:spPr>
          <a:xfrm>
            <a:off x="1712117" y="6464879"/>
            <a:ext cx="14859003" cy="2234244"/>
          </a:xfrm>
        </p:spPr>
        <p:txBody>
          <a:bodyPr anchor="ct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60" name="TextBox 59"/>
          <p:cNvSpPr txBox="1"/>
          <p:nvPr/>
        </p:nvSpPr>
        <p:spPr>
          <a:xfrm>
            <a:off x="1355268" y="1098591"/>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61" name="TextBox 60"/>
          <p:cNvSpPr txBox="1"/>
          <p:nvPr/>
        </p:nvSpPr>
        <p:spPr>
          <a:xfrm>
            <a:off x="15806055" y="4147458"/>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Tree>
    <p:extLst>
      <p:ext uri="{BB962C8B-B14F-4D97-AF65-F5344CB8AC3E}">
        <p14:creationId xmlns:p14="http://schemas.microsoft.com/office/powerpoint/2010/main" val="316320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12116" y="3201062"/>
            <a:ext cx="14859002" cy="3767753"/>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1712047" y="6986483"/>
            <a:ext cx="14856758" cy="1710966"/>
          </a:xfrm>
        </p:spPr>
        <p:txBody>
          <a:bodyPr anchor="t">
            <a:normAutofit/>
          </a:bodyPr>
          <a:lstStyle>
            <a:lvl1pPr marL="0" indent="0">
              <a:buNone/>
              <a:defRPr sz="2700">
                <a:solidFill>
                  <a:srgbClr val="72DB2B"/>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6247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712120" y="914400"/>
            <a:ext cx="14858997" cy="28575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712116" y="4011695"/>
            <a:ext cx="4795349" cy="1028700"/>
          </a:xfrm>
        </p:spPr>
        <p:txBody>
          <a:bodyPr anchor="b">
            <a:noAutofit/>
          </a:bodyPr>
          <a:lstStyle>
            <a:lvl1pPr marL="0" indent="0">
              <a:lnSpc>
                <a:spcPct val="90000"/>
              </a:lnSpc>
              <a:buNone/>
              <a:defRPr sz="3600" b="0" cap="all" baseline="0">
                <a:solidFill>
                  <a:srgbClr val="72DB2B"/>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8" name="Text Placeholder 3"/>
          <p:cNvSpPr>
            <a:spLocks noGrp="1"/>
          </p:cNvSpPr>
          <p:nvPr>
            <p:ph type="body" sz="half" idx="15"/>
          </p:nvPr>
        </p:nvSpPr>
        <p:spPr>
          <a:xfrm>
            <a:off x="1691878" y="5040395"/>
            <a:ext cx="4813103" cy="364640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9" name="Text Placeholder 4"/>
          <p:cNvSpPr>
            <a:spLocks noGrp="1"/>
          </p:cNvSpPr>
          <p:nvPr>
            <p:ph type="body" sz="quarter" idx="3"/>
          </p:nvPr>
        </p:nvSpPr>
        <p:spPr>
          <a:xfrm>
            <a:off x="6772150" y="4016453"/>
            <a:ext cx="4776578" cy="1028700"/>
          </a:xfrm>
        </p:spPr>
        <p:txBody>
          <a:bodyPr anchor="b">
            <a:noAutofit/>
          </a:bodyPr>
          <a:lstStyle>
            <a:lvl1pPr marL="0" indent="0">
              <a:lnSpc>
                <a:spcPct val="90000"/>
              </a:lnSpc>
              <a:buNone/>
              <a:defRPr sz="3600" b="0" cap="all" baseline="0">
                <a:solidFill>
                  <a:srgbClr val="72DB2B"/>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0" name="Text Placeholder 3"/>
          <p:cNvSpPr>
            <a:spLocks noGrp="1"/>
          </p:cNvSpPr>
          <p:nvPr>
            <p:ph type="body" sz="half" idx="16"/>
          </p:nvPr>
        </p:nvSpPr>
        <p:spPr>
          <a:xfrm>
            <a:off x="6756320" y="5045153"/>
            <a:ext cx="4793745" cy="364640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1" name="Text Placeholder 4"/>
          <p:cNvSpPr>
            <a:spLocks noGrp="1"/>
          </p:cNvSpPr>
          <p:nvPr>
            <p:ph type="body" sz="quarter" idx="13"/>
          </p:nvPr>
        </p:nvSpPr>
        <p:spPr>
          <a:xfrm>
            <a:off x="11778663" y="4011695"/>
            <a:ext cx="4792452" cy="1028700"/>
          </a:xfrm>
        </p:spPr>
        <p:txBody>
          <a:bodyPr anchor="b">
            <a:noAutofit/>
          </a:bodyPr>
          <a:lstStyle>
            <a:lvl1pPr marL="0" indent="0">
              <a:lnSpc>
                <a:spcPct val="90000"/>
              </a:lnSpc>
              <a:buNone/>
              <a:defRPr sz="3600" b="0" cap="all" baseline="0">
                <a:solidFill>
                  <a:srgbClr val="72DB2B"/>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Text Placeholder 3"/>
          <p:cNvSpPr>
            <a:spLocks noGrp="1"/>
          </p:cNvSpPr>
          <p:nvPr>
            <p:ph type="body" sz="half" idx="17"/>
          </p:nvPr>
        </p:nvSpPr>
        <p:spPr>
          <a:xfrm>
            <a:off x="11778663" y="5040395"/>
            <a:ext cx="4792452" cy="364640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143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712117" y="914400"/>
            <a:ext cx="14858999" cy="28575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712120" y="6606894"/>
            <a:ext cx="4792860" cy="864393"/>
          </a:xfrm>
        </p:spPr>
        <p:txBody>
          <a:bodyPr anchor="b">
            <a:noAutofit/>
          </a:bodyPr>
          <a:lstStyle>
            <a:lvl1pPr marL="0" indent="0">
              <a:lnSpc>
                <a:spcPct val="90000"/>
              </a:lnSpc>
              <a:buNone/>
              <a:defRPr sz="3000" b="0" cap="all" baseline="0">
                <a:solidFill>
                  <a:srgbClr val="72DB2B"/>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Picture Placeholder 2"/>
          <p:cNvSpPr>
            <a:spLocks noGrp="1" noChangeAspect="1"/>
          </p:cNvSpPr>
          <p:nvPr>
            <p:ph type="pic" idx="15"/>
          </p:nvPr>
        </p:nvSpPr>
        <p:spPr>
          <a:xfrm>
            <a:off x="1712120" y="4000497"/>
            <a:ext cx="4792860" cy="2286000"/>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712120" y="7471288"/>
            <a:ext cx="4792860" cy="1226765"/>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2" name="Text Placeholder 4"/>
          <p:cNvSpPr>
            <a:spLocks noGrp="1"/>
          </p:cNvSpPr>
          <p:nvPr>
            <p:ph type="body" sz="quarter" idx="3"/>
          </p:nvPr>
        </p:nvSpPr>
        <p:spPr>
          <a:xfrm>
            <a:off x="6733580" y="6606894"/>
            <a:ext cx="4800600" cy="864393"/>
          </a:xfrm>
        </p:spPr>
        <p:txBody>
          <a:bodyPr anchor="b">
            <a:noAutofit/>
          </a:bodyPr>
          <a:lstStyle>
            <a:lvl1pPr marL="0" indent="0">
              <a:lnSpc>
                <a:spcPct val="90000"/>
              </a:lnSpc>
              <a:buNone/>
              <a:defRPr sz="3000" b="0" cap="all" baseline="0">
                <a:solidFill>
                  <a:srgbClr val="72DB2B"/>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3" name="Picture Placeholder 2"/>
          <p:cNvSpPr>
            <a:spLocks noGrp="1" noChangeAspect="1"/>
          </p:cNvSpPr>
          <p:nvPr>
            <p:ph type="pic" idx="21"/>
          </p:nvPr>
        </p:nvSpPr>
        <p:spPr>
          <a:xfrm>
            <a:off x="6733580" y="4000497"/>
            <a:ext cx="4798410" cy="2286000"/>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6731390" y="7471286"/>
            <a:ext cx="4800600" cy="1215513"/>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5" name="Text Placeholder 4"/>
          <p:cNvSpPr>
            <a:spLocks noGrp="1"/>
          </p:cNvSpPr>
          <p:nvPr>
            <p:ph type="body" sz="quarter" idx="13"/>
          </p:nvPr>
        </p:nvSpPr>
        <p:spPr>
          <a:xfrm>
            <a:off x="11778851" y="6606893"/>
            <a:ext cx="4786112" cy="864393"/>
          </a:xfrm>
        </p:spPr>
        <p:txBody>
          <a:bodyPr anchor="b">
            <a:noAutofit/>
          </a:bodyPr>
          <a:lstStyle>
            <a:lvl1pPr marL="0" indent="0">
              <a:lnSpc>
                <a:spcPct val="90000"/>
              </a:lnSpc>
              <a:buNone/>
              <a:defRPr sz="3000" b="0" cap="all" baseline="0">
                <a:solidFill>
                  <a:srgbClr val="72DB2B"/>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6" name="Picture Placeholder 2"/>
          <p:cNvSpPr>
            <a:spLocks noGrp="1" noChangeAspect="1"/>
          </p:cNvSpPr>
          <p:nvPr>
            <p:ph type="pic" idx="22"/>
          </p:nvPr>
        </p:nvSpPr>
        <p:spPr>
          <a:xfrm>
            <a:off x="11778664" y="4000497"/>
            <a:ext cx="4792454" cy="2286000"/>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11778663" y="7471281"/>
            <a:ext cx="4792452" cy="1215518"/>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2214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14637" y="1683545"/>
            <a:ext cx="13187363" cy="3581400"/>
          </a:xfrm>
        </p:spPr>
        <p:txBody>
          <a:bodyPr anchor="b">
            <a:normAutofit/>
          </a:bodyPr>
          <a:lstStyle>
            <a:lvl1pPr algn="l">
              <a:defRPr sz="7200"/>
            </a:lvl1pPr>
          </a:lstStyle>
          <a:p>
            <a:r>
              <a:rPr lang="en-US"/>
              <a:t>Click to edit Master title style</a:t>
            </a:r>
            <a:endParaRPr lang="en-US" dirty="0"/>
          </a:p>
        </p:txBody>
      </p:sp>
      <p:sp>
        <p:nvSpPr>
          <p:cNvPr id="3" name="Subtitle 2"/>
          <p:cNvSpPr>
            <a:spLocks noGrp="1"/>
          </p:cNvSpPr>
          <p:nvPr>
            <p:ph type="subTitle" idx="1"/>
          </p:nvPr>
        </p:nvSpPr>
        <p:spPr>
          <a:xfrm>
            <a:off x="2814637" y="5403057"/>
            <a:ext cx="13187363" cy="2483643"/>
          </a:xfrm>
        </p:spPr>
        <p:txBody>
          <a:bodyPr>
            <a:normAutofit/>
          </a:bodyPr>
          <a:lstStyle>
            <a:lvl1pPr marL="0" indent="0" algn="l">
              <a:buNone/>
              <a:defRPr sz="3000" cap="all" baseline="0">
                <a:solidFill>
                  <a:srgbClr val="03272D"/>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p:cNvSpPr>
            <a:spLocks noGrp="1"/>
          </p:cNvSpPr>
          <p:nvPr>
            <p:ph type="dt" sz="half" idx="10"/>
          </p:nvPr>
        </p:nvSpPr>
        <p:spPr>
          <a:xfrm>
            <a:off x="10616267" y="8115302"/>
            <a:ext cx="4114800" cy="547688"/>
          </a:xfrm>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a:xfrm>
            <a:off x="2814636" y="8115302"/>
            <a:ext cx="7687329" cy="547688"/>
          </a:xfrm>
        </p:spPr>
        <p:txBody>
          <a:bodyPr/>
          <a:lstStyle/>
          <a:p>
            <a:endParaRPr lang="en-US"/>
          </a:p>
        </p:txBody>
      </p:sp>
      <p:sp>
        <p:nvSpPr>
          <p:cNvPr id="6" name="Slide Number Placeholder 5"/>
          <p:cNvSpPr>
            <a:spLocks noGrp="1"/>
          </p:cNvSpPr>
          <p:nvPr>
            <p:ph type="sldNum" sz="quarter" idx="12"/>
          </p:nvPr>
        </p:nvSpPr>
        <p:spPr>
          <a:xfrm>
            <a:off x="14845367" y="8115299"/>
            <a:ext cx="1156634"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8723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6190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12117" y="2128840"/>
            <a:ext cx="14859000" cy="4279106"/>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1712117" y="6636543"/>
            <a:ext cx="14859000" cy="2062164"/>
          </a:xfrm>
        </p:spPr>
        <p:txBody>
          <a:bodyPr>
            <a:normAutofit/>
          </a:bodyPr>
          <a:lstStyle>
            <a:lvl1pPr marL="0" indent="0">
              <a:buNone/>
              <a:defRPr sz="2700" cap="all" baseline="0">
                <a:solidFill>
                  <a:srgbClr val="03272D"/>
                </a:solidFill>
              </a:defRPr>
            </a:lvl1pPr>
            <a:lvl2pPr marL="685800" indent="0">
              <a:buNone/>
              <a:defRPr sz="27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77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712116" y="3374229"/>
            <a:ext cx="7317584" cy="5312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1" y="3374229"/>
            <a:ext cx="7312817" cy="5312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74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4400"/>
            </a:lvl1pPr>
            <a:lvl2pPr>
              <a:defRPr sz="36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1013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12117" y="928690"/>
            <a:ext cx="14859000" cy="221694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55029" y="3374229"/>
            <a:ext cx="6974675" cy="1235868"/>
          </a:xfrm>
        </p:spPr>
        <p:txBody>
          <a:bodyPr anchor="b"/>
          <a:lstStyle>
            <a:lvl1pPr marL="0" indent="0">
              <a:lnSpc>
                <a:spcPct val="90000"/>
              </a:lnSpc>
              <a:buNone/>
              <a:defRPr sz="3600" b="0" cap="all" baseline="0">
                <a:solidFill>
                  <a:srgbClr val="03272D"/>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712116" y="4610096"/>
            <a:ext cx="7317587" cy="4076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601212" y="3374228"/>
            <a:ext cx="6969903" cy="1235868"/>
          </a:xfrm>
        </p:spPr>
        <p:txBody>
          <a:bodyPr anchor="b"/>
          <a:lstStyle>
            <a:lvl1pPr marL="0" indent="0">
              <a:lnSpc>
                <a:spcPct val="90000"/>
              </a:lnSpc>
              <a:buNone/>
              <a:defRPr sz="3600" b="0" cap="all" baseline="0">
                <a:solidFill>
                  <a:srgbClr val="03272D"/>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4610096"/>
            <a:ext cx="7312815" cy="4076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3850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43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595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058" y="914402"/>
            <a:ext cx="5784056" cy="2459826"/>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34301" y="888999"/>
            <a:ext cx="8836814" cy="779780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720058" y="3374229"/>
            <a:ext cx="5784056" cy="531257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7928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2120" y="914400"/>
            <a:ext cx="8901762" cy="2459829"/>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071082" y="914402"/>
            <a:ext cx="5500035" cy="7772399"/>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712116" y="3374229"/>
            <a:ext cx="8901767" cy="531257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117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2116" y="6456997"/>
            <a:ext cx="14868533" cy="1229033"/>
          </a:xfrm>
        </p:spPr>
        <p:txBody>
          <a:bodyPr anchor="b">
            <a:normAutofit/>
          </a:bodyPr>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2117" y="909639"/>
            <a:ext cx="14868531" cy="4949667"/>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48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712047" y="7686030"/>
            <a:ext cx="14866289" cy="1023708"/>
          </a:xfrm>
        </p:spPr>
        <p:txBody>
          <a:bodyPr>
            <a:normAutofit/>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05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12185" y="914400"/>
            <a:ext cx="14858933" cy="5143500"/>
          </a:xfrm>
        </p:spPr>
        <p:txBody>
          <a:bodyPr anchor="ctr">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1712116" y="6629399"/>
            <a:ext cx="14856689" cy="2057399"/>
          </a:xfrm>
        </p:spPr>
        <p:txBody>
          <a:bodyPr anchor="ct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104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399"/>
            <a:ext cx="13954128" cy="4122644"/>
          </a:xfrm>
        </p:spPr>
        <p:txBody>
          <a:bodyPr anchor="ctr">
            <a:normAutofit/>
          </a:bodyPr>
          <a:lstStyle>
            <a:lvl1pPr>
              <a:defRPr sz="5400"/>
            </a:lvl1pPr>
          </a:lstStyle>
          <a:p>
            <a:r>
              <a:rPr lang="en-US"/>
              <a:t>Click to edit Master title style</a:t>
            </a:r>
            <a:endParaRPr lang="en-US" dirty="0"/>
          </a:p>
        </p:txBody>
      </p:sp>
      <p:sp>
        <p:nvSpPr>
          <p:cNvPr id="12" name="Text Placeholder 3"/>
          <p:cNvSpPr>
            <a:spLocks noGrp="1"/>
          </p:cNvSpPr>
          <p:nvPr>
            <p:ph type="body" sz="half" idx="13"/>
          </p:nvPr>
        </p:nvSpPr>
        <p:spPr>
          <a:xfrm>
            <a:off x="2580967" y="5048336"/>
            <a:ext cx="13128449" cy="823452"/>
          </a:xfrm>
        </p:spPr>
        <p:txBody>
          <a:bodyPr anchor="t">
            <a:norm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4" name="Text Placeholder 3"/>
          <p:cNvSpPr>
            <a:spLocks noGrp="1"/>
          </p:cNvSpPr>
          <p:nvPr>
            <p:ph type="body" sz="half" idx="2"/>
          </p:nvPr>
        </p:nvSpPr>
        <p:spPr>
          <a:xfrm>
            <a:off x="1712117" y="6464879"/>
            <a:ext cx="14859003" cy="2234244"/>
          </a:xfrm>
        </p:spPr>
        <p:txBody>
          <a:bodyPr anchor="ct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60" name="TextBox 59"/>
          <p:cNvSpPr txBox="1"/>
          <p:nvPr/>
        </p:nvSpPr>
        <p:spPr>
          <a:xfrm>
            <a:off x="1355268" y="1098591"/>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61" name="TextBox 60"/>
          <p:cNvSpPr txBox="1"/>
          <p:nvPr/>
        </p:nvSpPr>
        <p:spPr>
          <a:xfrm>
            <a:off x="15806055" y="4147458"/>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Tree>
    <p:extLst>
      <p:ext uri="{BB962C8B-B14F-4D97-AF65-F5344CB8AC3E}">
        <p14:creationId xmlns:p14="http://schemas.microsoft.com/office/powerpoint/2010/main" val="1324243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12116" y="3201062"/>
            <a:ext cx="14859002" cy="3767753"/>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1712047" y="6986483"/>
            <a:ext cx="14856758" cy="1710966"/>
          </a:xfrm>
        </p:spPr>
        <p:txBody>
          <a:bodyPr anchor="t">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2879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712120" y="914400"/>
            <a:ext cx="14858997" cy="28575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712116" y="4011695"/>
            <a:ext cx="4795349" cy="1028700"/>
          </a:xfrm>
        </p:spPr>
        <p:txBody>
          <a:bodyPr anchor="b">
            <a:noAutofit/>
          </a:bodyPr>
          <a:lstStyle>
            <a:lvl1pPr marL="0" indent="0">
              <a:lnSpc>
                <a:spcPct val="90000"/>
              </a:lnSpc>
              <a:buNone/>
              <a:defRPr sz="3600" b="0" cap="all" baseline="0">
                <a:solidFill>
                  <a:srgbClr val="03272D"/>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8" name="Text Placeholder 3"/>
          <p:cNvSpPr>
            <a:spLocks noGrp="1"/>
          </p:cNvSpPr>
          <p:nvPr>
            <p:ph type="body" sz="half" idx="15"/>
          </p:nvPr>
        </p:nvSpPr>
        <p:spPr>
          <a:xfrm>
            <a:off x="1691878" y="5040395"/>
            <a:ext cx="4813103" cy="364640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9" name="Text Placeholder 4"/>
          <p:cNvSpPr>
            <a:spLocks noGrp="1"/>
          </p:cNvSpPr>
          <p:nvPr>
            <p:ph type="body" sz="quarter" idx="3"/>
          </p:nvPr>
        </p:nvSpPr>
        <p:spPr>
          <a:xfrm>
            <a:off x="6772150" y="4016453"/>
            <a:ext cx="4776578" cy="1028700"/>
          </a:xfrm>
        </p:spPr>
        <p:txBody>
          <a:bodyPr anchor="b">
            <a:noAutofit/>
          </a:bodyPr>
          <a:lstStyle>
            <a:lvl1pPr marL="0" indent="0">
              <a:lnSpc>
                <a:spcPct val="90000"/>
              </a:lnSpc>
              <a:buNone/>
              <a:defRPr sz="3600" b="0" cap="all" baseline="0">
                <a:solidFill>
                  <a:srgbClr val="03272D"/>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0" name="Text Placeholder 3"/>
          <p:cNvSpPr>
            <a:spLocks noGrp="1"/>
          </p:cNvSpPr>
          <p:nvPr>
            <p:ph type="body" sz="half" idx="16"/>
          </p:nvPr>
        </p:nvSpPr>
        <p:spPr>
          <a:xfrm>
            <a:off x="6756320" y="5045153"/>
            <a:ext cx="4793745" cy="364640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1" name="Text Placeholder 4"/>
          <p:cNvSpPr>
            <a:spLocks noGrp="1"/>
          </p:cNvSpPr>
          <p:nvPr>
            <p:ph type="body" sz="quarter" idx="13"/>
          </p:nvPr>
        </p:nvSpPr>
        <p:spPr>
          <a:xfrm>
            <a:off x="11778663" y="4011695"/>
            <a:ext cx="4792452" cy="1028700"/>
          </a:xfrm>
        </p:spPr>
        <p:txBody>
          <a:bodyPr anchor="b">
            <a:noAutofit/>
          </a:bodyPr>
          <a:lstStyle>
            <a:lvl1pPr marL="0" indent="0">
              <a:lnSpc>
                <a:spcPct val="90000"/>
              </a:lnSpc>
              <a:buNone/>
              <a:defRPr sz="3600" b="0" cap="all" baseline="0">
                <a:solidFill>
                  <a:srgbClr val="03272D"/>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Text Placeholder 3"/>
          <p:cNvSpPr>
            <a:spLocks noGrp="1"/>
          </p:cNvSpPr>
          <p:nvPr>
            <p:ph type="body" sz="half" idx="17"/>
          </p:nvPr>
        </p:nvSpPr>
        <p:spPr>
          <a:xfrm>
            <a:off x="11778663" y="5040395"/>
            <a:ext cx="4792452" cy="364640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534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12117" y="2128840"/>
            <a:ext cx="14859000" cy="4279106"/>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1712117" y="6636543"/>
            <a:ext cx="14859000" cy="2062164"/>
          </a:xfrm>
        </p:spPr>
        <p:txBody>
          <a:bodyPr>
            <a:normAutofit/>
          </a:bodyPr>
          <a:lstStyle>
            <a:lvl1pPr marL="0" indent="0">
              <a:buNone/>
              <a:defRPr sz="2700" cap="all" baseline="0">
                <a:solidFill>
                  <a:srgbClr val="72DB2B"/>
                </a:solidFill>
              </a:defRPr>
            </a:lvl1pPr>
            <a:lvl2pPr marL="685800" indent="0">
              <a:buNone/>
              <a:defRPr sz="27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7028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712117" y="914400"/>
            <a:ext cx="14858999" cy="28575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712120" y="6606894"/>
            <a:ext cx="4792860" cy="864393"/>
          </a:xfrm>
        </p:spPr>
        <p:txBody>
          <a:bodyPr anchor="b">
            <a:noAutofit/>
          </a:bodyPr>
          <a:lstStyle>
            <a:lvl1pPr marL="0" indent="0">
              <a:lnSpc>
                <a:spcPct val="90000"/>
              </a:lnSpc>
              <a:buNone/>
              <a:defRPr sz="3000" b="0" cap="all" baseline="0">
                <a:solidFill>
                  <a:srgbClr val="03272D"/>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Picture Placeholder 2"/>
          <p:cNvSpPr>
            <a:spLocks noGrp="1" noChangeAspect="1"/>
          </p:cNvSpPr>
          <p:nvPr>
            <p:ph type="pic" idx="15"/>
          </p:nvPr>
        </p:nvSpPr>
        <p:spPr>
          <a:xfrm>
            <a:off x="1712120" y="4000497"/>
            <a:ext cx="4792860" cy="2286000"/>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712120" y="7471288"/>
            <a:ext cx="4792860" cy="1226765"/>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2" name="Text Placeholder 4"/>
          <p:cNvSpPr>
            <a:spLocks noGrp="1"/>
          </p:cNvSpPr>
          <p:nvPr>
            <p:ph type="body" sz="quarter" idx="3"/>
          </p:nvPr>
        </p:nvSpPr>
        <p:spPr>
          <a:xfrm>
            <a:off x="6733580" y="6606894"/>
            <a:ext cx="4800600" cy="864393"/>
          </a:xfrm>
        </p:spPr>
        <p:txBody>
          <a:bodyPr anchor="b">
            <a:noAutofit/>
          </a:bodyPr>
          <a:lstStyle>
            <a:lvl1pPr marL="0" indent="0">
              <a:lnSpc>
                <a:spcPct val="90000"/>
              </a:lnSpc>
              <a:buNone/>
              <a:defRPr sz="3000" b="0" cap="all" baseline="0">
                <a:solidFill>
                  <a:srgbClr val="03272D"/>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3" name="Picture Placeholder 2"/>
          <p:cNvSpPr>
            <a:spLocks noGrp="1" noChangeAspect="1"/>
          </p:cNvSpPr>
          <p:nvPr>
            <p:ph type="pic" idx="21"/>
          </p:nvPr>
        </p:nvSpPr>
        <p:spPr>
          <a:xfrm>
            <a:off x="6733580" y="4000497"/>
            <a:ext cx="4798410" cy="2286000"/>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6731390" y="7471286"/>
            <a:ext cx="4800600" cy="1215513"/>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5" name="Text Placeholder 4"/>
          <p:cNvSpPr>
            <a:spLocks noGrp="1"/>
          </p:cNvSpPr>
          <p:nvPr>
            <p:ph type="body" sz="quarter" idx="13"/>
          </p:nvPr>
        </p:nvSpPr>
        <p:spPr>
          <a:xfrm>
            <a:off x="11778851" y="6606893"/>
            <a:ext cx="4786112" cy="864393"/>
          </a:xfrm>
        </p:spPr>
        <p:txBody>
          <a:bodyPr anchor="b">
            <a:noAutofit/>
          </a:bodyPr>
          <a:lstStyle>
            <a:lvl1pPr marL="0" indent="0">
              <a:lnSpc>
                <a:spcPct val="90000"/>
              </a:lnSpc>
              <a:buNone/>
              <a:defRPr sz="3000" b="0" cap="all" baseline="0">
                <a:solidFill>
                  <a:srgbClr val="03272D"/>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6" name="Picture Placeholder 2"/>
          <p:cNvSpPr>
            <a:spLocks noGrp="1" noChangeAspect="1"/>
          </p:cNvSpPr>
          <p:nvPr>
            <p:ph type="pic" idx="22"/>
          </p:nvPr>
        </p:nvSpPr>
        <p:spPr>
          <a:xfrm>
            <a:off x="11778664" y="4000497"/>
            <a:ext cx="4792454" cy="2286000"/>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11778663" y="7471281"/>
            <a:ext cx="4792452" cy="1215518"/>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3983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712116" y="3374229"/>
            <a:ext cx="7317584" cy="5312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1" y="3374229"/>
            <a:ext cx="7312817" cy="5312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839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12117" y="928690"/>
            <a:ext cx="14859000" cy="221694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55029" y="3374229"/>
            <a:ext cx="6974675" cy="1235868"/>
          </a:xfrm>
        </p:spPr>
        <p:txBody>
          <a:bodyPr anchor="b"/>
          <a:lstStyle>
            <a:lvl1pPr marL="0" indent="0">
              <a:lnSpc>
                <a:spcPct val="90000"/>
              </a:lnSpc>
              <a:buNone/>
              <a:defRPr sz="3600" b="0" cap="all" baseline="0">
                <a:solidFill>
                  <a:srgbClr val="72DB2B"/>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712116" y="4610096"/>
            <a:ext cx="7317587" cy="4076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601212" y="3374228"/>
            <a:ext cx="6969903" cy="1235868"/>
          </a:xfrm>
        </p:spPr>
        <p:txBody>
          <a:bodyPr anchor="b"/>
          <a:lstStyle>
            <a:lvl1pPr marL="0" indent="0">
              <a:lnSpc>
                <a:spcPct val="90000"/>
              </a:lnSpc>
              <a:buNone/>
              <a:defRPr sz="3600" b="0" cap="all" baseline="0">
                <a:solidFill>
                  <a:srgbClr val="72DB2B"/>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4610096"/>
            <a:ext cx="7312815" cy="4076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561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159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47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058" y="914402"/>
            <a:ext cx="5784056" cy="2459826"/>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34301" y="888999"/>
            <a:ext cx="8836814" cy="779780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720058" y="3374229"/>
            <a:ext cx="5784056" cy="531257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176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2120" y="914400"/>
            <a:ext cx="8901762" cy="2459829"/>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071082" y="914402"/>
            <a:ext cx="5500035" cy="7772399"/>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712116" y="3374229"/>
            <a:ext cx="8901767" cy="531257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51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3.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2120" y="927777"/>
            <a:ext cx="14858997" cy="2217855"/>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712119" y="3374230"/>
            <a:ext cx="14858999" cy="53125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85382" y="8824915"/>
            <a:ext cx="4114800" cy="547688"/>
          </a:xfrm>
          <a:prstGeom prst="rect">
            <a:avLst/>
          </a:prstGeom>
        </p:spPr>
        <p:txBody>
          <a:bodyPr vert="horz" lIns="91440" tIns="45720" rIns="91440" bIns="45720" rtlCol="0" anchor="ctr"/>
          <a:lstStyle>
            <a:lvl1pPr algn="r">
              <a:defRPr sz="1575">
                <a:solidFill>
                  <a:schemeClr val="tx1">
                    <a:tint val="75000"/>
                  </a:schemeClr>
                </a:solidFill>
              </a:defRPr>
            </a:lvl1pPr>
          </a:lstStyle>
          <a:p>
            <a:fld id="{1D8BD707-D9CF-40AE-B4C6-C98DA3205C09}" type="datetimeFigureOut">
              <a:rPr lang="en-US" smtClean="0"/>
              <a:pPr/>
              <a:t>11/27/2023</a:t>
            </a:fld>
            <a:endParaRPr lang="en-US"/>
          </a:p>
        </p:txBody>
      </p:sp>
      <p:sp>
        <p:nvSpPr>
          <p:cNvPr id="5" name="Footer Placeholder 4"/>
          <p:cNvSpPr>
            <a:spLocks noGrp="1"/>
          </p:cNvSpPr>
          <p:nvPr>
            <p:ph type="ftr" sz="quarter" idx="3"/>
          </p:nvPr>
        </p:nvSpPr>
        <p:spPr>
          <a:xfrm>
            <a:off x="1712117" y="8824913"/>
            <a:ext cx="9358964" cy="547688"/>
          </a:xfrm>
          <a:prstGeom prst="rect">
            <a:avLst/>
          </a:prstGeom>
        </p:spPr>
        <p:txBody>
          <a:bodyPr vert="horz" lIns="91440" tIns="45720" rIns="91440" bIns="45720" rtlCol="0" anchor="ctr"/>
          <a:lstStyle>
            <a:lvl1pPr algn="l">
              <a:defRPr sz="1575"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14482" y="8824912"/>
            <a:ext cx="1156634" cy="547688"/>
          </a:xfrm>
          <a:prstGeom prst="rect">
            <a:avLst/>
          </a:prstGeom>
        </p:spPr>
        <p:txBody>
          <a:bodyPr vert="horz" lIns="91440" tIns="45720" rIns="91440" bIns="45720" rtlCol="0" anchor="ctr"/>
          <a:lstStyle>
            <a:lvl1pPr algn="r">
              <a:defRPr sz="15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19177162"/>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xStyles>
    <p:titleStyle>
      <a:lvl1pPr algn="l" defTabSz="1371600" rtl="0" eaLnBrk="1" latinLnBrk="0" hangingPunct="1">
        <a:lnSpc>
          <a:spcPct val="90000"/>
        </a:lnSpc>
        <a:spcBef>
          <a:spcPct val="0"/>
        </a:spcBef>
        <a:buNone/>
        <a:defRPr sz="5400" kern="1200" cap="all" baseline="0">
          <a:solidFill>
            <a:schemeClr val="tx1"/>
          </a:solidFill>
          <a:latin typeface="+mj-lt"/>
          <a:ea typeface="+mj-ea"/>
          <a:cs typeface="+mj-cs"/>
        </a:defRPr>
      </a:lvl1pPr>
    </p:titleStyle>
    <p:bodyStyle>
      <a:lvl1pPr marL="342900" indent="-342900" algn="l" defTabSz="1371600" rtl="0" eaLnBrk="1" latinLnBrk="0" hangingPunct="1">
        <a:lnSpc>
          <a:spcPct val="120000"/>
        </a:lnSpc>
        <a:spcBef>
          <a:spcPts val="1500"/>
        </a:spcBef>
        <a:buSzPct val="125000"/>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2120" y="927777"/>
            <a:ext cx="14858997" cy="2217855"/>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712119" y="3374230"/>
            <a:ext cx="14858999" cy="53125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185382" y="8824915"/>
            <a:ext cx="4114800" cy="547688"/>
          </a:xfrm>
          <a:prstGeom prst="rect">
            <a:avLst/>
          </a:prstGeom>
        </p:spPr>
        <p:txBody>
          <a:bodyPr vert="horz" lIns="91440" tIns="45720" rIns="91440" bIns="45720" rtlCol="0" anchor="ctr"/>
          <a:lstStyle>
            <a:lvl1pPr algn="r">
              <a:defRPr sz="1575">
                <a:solidFill>
                  <a:srgbClr val="03272D"/>
                </a:solidFill>
              </a:defRPr>
            </a:lvl1pPr>
          </a:lstStyle>
          <a:p>
            <a:fld id="{1D8BD707-D9CF-40AE-B4C6-C98DA3205C09}" type="datetimeFigureOut">
              <a:rPr lang="en-US" smtClean="0"/>
              <a:pPr/>
              <a:t>11/27/2023</a:t>
            </a:fld>
            <a:endParaRPr lang="en-US"/>
          </a:p>
        </p:txBody>
      </p:sp>
      <p:sp>
        <p:nvSpPr>
          <p:cNvPr id="5" name="Footer Placeholder 4"/>
          <p:cNvSpPr>
            <a:spLocks noGrp="1"/>
          </p:cNvSpPr>
          <p:nvPr>
            <p:ph type="ftr" sz="quarter" idx="3"/>
          </p:nvPr>
        </p:nvSpPr>
        <p:spPr>
          <a:xfrm>
            <a:off x="1712117" y="8824913"/>
            <a:ext cx="9358964" cy="547688"/>
          </a:xfrm>
          <a:prstGeom prst="rect">
            <a:avLst/>
          </a:prstGeom>
        </p:spPr>
        <p:txBody>
          <a:bodyPr vert="horz" lIns="91440" tIns="45720" rIns="91440" bIns="45720" rtlCol="0" anchor="ctr"/>
          <a:lstStyle>
            <a:lvl1pPr algn="l">
              <a:defRPr sz="1575" cap="all" baseline="0">
                <a:solidFill>
                  <a:srgbClr val="03272D"/>
                </a:solidFill>
              </a:defRPr>
            </a:lvl1pPr>
          </a:lstStyle>
          <a:p>
            <a:endParaRPr lang="en-US"/>
          </a:p>
        </p:txBody>
      </p:sp>
      <p:sp>
        <p:nvSpPr>
          <p:cNvPr id="6" name="Slide Number Placeholder 5"/>
          <p:cNvSpPr>
            <a:spLocks noGrp="1"/>
          </p:cNvSpPr>
          <p:nvPr>
            <p:ph type="sldNum" sz="quarter" idx="4"/>
          </p:nvPr>
        </p:nvSpPr>
        <p:spPr>
          <a:xfrm>
            <a:off x="15414482" y="8824912"/>
            <a:ext cx="1156634" cy="547688"/>
          </a:xfrm>
          <a:prstGeom prst="rect">
            <a:avLst/>
          </a:prstGeom>
        </p:spPr>
        <p:txBody>
          <a:bodyPr vert="horz" lIns="91440" tIns="45720" rIns="91440" bIns="45720" rtlCol="0" anchor="ctr"/>
          <a:lstStyle>
            <a:lvl1pPr algn="r">
              <a:defRPr sz="1575">
                <a:solidFill>
                  <a:srgbClr val="03272D"/>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15268548"/>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Lst>
  <p:txStyles>
    <p:titleStyle>
      <a:lvl1pPr algn="l" defTabSz="1371600" rtl="0" eaLnBrk="1" latinLnBrk="0" hangingPunct="1">
        <a:lnSpc>
          <a:spcPct val="90000"/>
        </a:lnSpc>
        <a:spcBef>
          <a:spcPct val="0"/>
        </a:spcBef>
        <a:buNone/>
        <a:defRPr sz="5400" kern="1200" cap="all" baseline="0">
          <a:solidFill>
            <a:srgbClr val="03272D"/>
          </a:solidFill>
          <a:latin typeface="+mj-lt"/>
          <a:ea typeface="+mj-ea"/>
          <a:cs typeface="+mj-cs"/>
        </a:defRPr>
      </a:lvl1pPr>
    </p:titleStyle>
    <p:bodyStyle>
      <a:lvl1pPr marL="342900" indent="-342900" algn="l" defTabSz="1371600" rtl="0" eaLnBrk="1" latinLnBrk="0" hangingPunct="1">
        <a:lnSpc>
          <a:spcPct val="120000"/>
        </a:lnSpc>
        <a:spcBef>
          <a:spcPts val="1500"/>
        </a:spcBef>
        <a:buSzPct val="125000"/>
        <a:buFont typeface="Arial" panose="020B0604020202020204" pitchFamily="34" charset="0"/>
        <a:buChar char="•"/>
        <a:defRPr sz="3600" kern="1200">
          <a:solidFill>
            <a:srgbClr val="03272D"/>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000" kern="1200">
          <a:solidFill>
            <a:srgbClr val="03272D"/>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2700" kern="1200">
          <a:solidFill>
            <a:srgbClr val="03272D"/>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2400" kern="1200">
          <a:solidFill>
            <a:srgbClr val="03272D"/>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2400" kern="1200">
          <a:solidFill>
            <a:srgbClr val="03272D"/>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4638" y="1683545"/>
            <a:ext cx="9638620" cy="3581400"/>
          </a:xfrm>
        </p:spPr>
        <p:txBody>
          <a:bodyPr/>
          <a:lstStyle/>
          <a:p>
            <a:r>
              <a:rPr lang="en-US" dirty="0"/>
              <a:t>Unity</a:t>
            </a:r>
          </a:p>
        </p:txBody>
      </p:sp>
      <p:sp>
        <p:nvSpPr>
          <p:cNvPr id="3" name="Subtitle 2"/>
          <p:cNvSpPr>
            <a:spLocks noGrp="1"/>
          </p:cNvSpPr>
          <p:nvPr>
            <p:ph type="subTitle" idx="1"/>
          </p:nvPr>
        </p:nvSpPr>
        <p:spPr/>
        <p:txBody>
          <a:bodyPr/>
          <a:lstStyle/>
          <a:p>
            <a:r>
              <a:rPr lang="en-GB" dirty="0"/>
              <a:t>Ephesians 4:1-6</a:t>
            </a:r>
          </a:p>
          <a:p>
            <a:endParaRPr lang="en-US" dirty="0"/>
          </a:p>
        </p:txBody>
      </p:sp>
    </p:spTree>
    <p:extLst>
      <p:ext uri="{BB962C8B-B14F-4D97-AF65-F5344CB8AC3E}">
        <p14:creationId xmlns:p14="http://schemas.microsoft.com/office/powerpoint/2010/main" val="250225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9" y="621171"/>
            <a:ext cx="11462014"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noFill/>
              </a:rPr>
              <a:t>1) A response to the Good News </a:t>
            </a:r>
          </a:p>
        </p:txBody>
      </p:sp>
    </p:spTree>
    <p:extLst>
      <p:ext uri="{BB962C8B-B14F-4D97-AF65-F5344CB8AC3E}">
        <p14:creationId xmlns:p14="http://schemas.microsoft.com/office/powerpoint/2010/main" val="322194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2AFC306-17F7-4637-A5FC-4AB2F7D4E00A}"/>
              </a:ext>
            </a:extLst>
          </p:cNvPr>
          <p:cNvSpPr/>
          <p:nvPr/>
        </p:nvSpPr>
        <p:spPr>
          <a:xfrm>
            <a:off x="1644641" y="5575297"/>
            <a:ext cx="5469466" cy="3674533"/>
          </a:xfrm>
          <a:prstGeom prst="rect">
            <a:avLst/>
          </a:prstGeom>
          <a:solidFill>
            <a:srgbClr val="EEE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1868413"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2) Relational, not Organizational </a:t>
            </a:r>
          </a:p>
        </p:txBody>
      </p:sp>
      <p:pic>
        <p:nvPicPr>
          <p:cNvPr id="1028" name="Picture 4" descr="⛪ Church emoji">
            <a:extLst>
              <a:ext uri="{FF2B5EF4-FFF2-40B4-BE49-F238E27FC236}">
                <a16:creationId xmlns:a16="http://schemas.microsoft.com/office/drawing/2014/main" xmlns="" id="{BE830494-07AA-48F2-8841-144B80449E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556" b="33135"/>
          <a:stretch/>
        </p:blipFill>
        <p:spPr bwMode="auto">
          <a:xfrm>
            <a:off x="1887812" y="5820828"/>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Church emoji">
            <a:extLst>
              <a:ext uri="{FF2B5EF4-FFF2-40B4-BE49-F238E27FC236}">
                <a16:creationId xmlns:a16="http://schemas.microsoft.com/office/drawing/2014/main" xmlns="" id="{577ECCD5-FA95-4EA0-801F-3C838EC27E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2" r="51467" b="33135"/>
          <a:stretch/>
        </p:blipFill>
        <p:spPr bwMode="auto">
          <a:xfrm>
            <a:off x="3691458" y="5820827"/>
            <a:ext cx="1375832" cy="15717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 Church emoji">
            <a:extLst>
              <a:ext uri="{FF2B5EF4-FFF2-40B4-BE49-F238E27FC236}">
                <a16:creationId xmlns:a16="http://schemas.microsoft.com/office/drawing/2014/main" xmlns="" id="{A12D6157-6110-4E94-9B11-043E272A8D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44" r="33111" b="33135"/>
          <a:stretch/>
        </p:blipFill>
        <p:spPr bwMode="auto">
          <a:xfrm>
            <a:off x="3739877"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 Church emoji">
            <a:extLst>
              <a:ext uri="{FF2B5EF4-FFF2-40B4-BE49-F238E27FC236}">
                <a16:creationId xmlns:a16="http://schemas.microsoft.com/office/drawing/2014/main" xmlns="" id="{6FD648B2-9563-4731-8063-A73D45E0E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78" r="67778" b="33135"/>
          <a:stretch/>
        </p:blipFill>
        <p:spPr bwMode="auto">
          <a:xfrm>
            <a:off x="1904736"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 Church emoji">
            <a:extLst>
              <a:ext uri="{FF2B5EF4-FFF2-40B4-BE49-F238E27FC236}">
                <a16:creationId xmlns:a16="http://schemas.microsoft.com/office/drawing/2014/main" xmlns="" id="{E8C13E33-7DF5-4A70-BFEC-FBF1D59B2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556" b="33135"/>
          <a:stretch/>
        </p:blipFill>
        <p:spPr bwMode="auto">
          <a:xfrm>
            <a:off x="5532939" y="7632693"/>
            <a:ext cx="1375833" cy="14266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955C042F-41B1-4B43-A719-8A3217DA6F31}"/>
              </a:ext>
            </a:extLst>
          </p:cNvPr>
          <p:cNvSpPr/>
          <p:nvPr/>
        </p:nvSpPr>
        <p:spPr>
          <a:xfrm>
            <a:off x="7531336" y="6791401"/>
            <a:ext cx="6864377" cy="12022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Let’s eradicate organizational disunity between churches!</a:t>
            </a:r>
            <a:endParaRPr lang="en-GB" sz="3600" dirty="0">
              <a:solidFill>
                <a:schemeClr val="tx1"/>
              </a:solidFill>
            </a:endParaRPr>
          </a:p>
        </p:txBody>
      </p:sp>
      <p:pic>
        <p:nvPicPr>
          <p:cNvPr id="19" name="Picture 4" descr="⛪ Church emoji">
            <a:extLst>
              <a:ext uri="{FF2B5EF4-FFF2-40B4-BE49-F238E27FC236}">
                <a16:creationId xmlns:a16="http://schemas.microsoft.com/office/drawing/2014/main" xmlns="" id="{8A219040-9F66-4234-919A-271C30F58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5346666" y="5820826"/>
            <a:ext cx="1562108" cy="161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0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2AFC306-17F7-4637-A5FC-4AB2F7D4E00A}"/>
              </a:ext>
            </a:extLst>
          </p:cNvPr>
          <p:cNvSpPr/>
          <p:nvPr/>
        </p:nvSpPr>
        <p:spPr>
          <a:xfrm>
            <a:off x="1644641" y="5575297"/>
            <a:ext cx="5469466" cy="3674533"/>
          </a:xfrm>
          <a:prstGeom prst="rect">
            <a:avLst/>
          </a:prstGeom>
          <a:solidFill>
            <a:srgbClr val="EEE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1868413"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2) Relational, not Organizational </a:t>
            </a:r>
          </a:p>
        </p:txBody>
      </p:sp>
      <p:pic>
        <p:nvPicPr>
          <p:cNvPr id="1028" name="Picture 4" descr="⛪ Church emoji">
            <a:extLst>
              <a:ext uri="{FF2B5EF4-FFF2-40B4-BE49-F238E27FC236}">
                <a16:creationId xmlns:a16="http://schemas.microsoft.com/office/drawing/2014/main" xmlns="" id="{BE830494-07AA-48F2-8841-144B80449E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556" b="33135"/>
          <a:stretch/>
        </p:blipFill>
        <p:spPr bwMode="auto">
          <a:xfrm>
            <a:off x="1887812" y="5820828"/>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Church emoji">
            <a:extLst>
              <a:ext uri="{FF2B5EF4-FFF2-40B4-BE49-F238E27FC236}">
                <a16:creationId xmlns:a16="http://schemas.microsoft.com/office/drawing/2014/main" xmlns="" id="{577ECCD5-FA95-4EA0-801F-3C838EC27E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2" r="51467" b="33135"/>
          <a:stretch/>
        </p:blipFill>
        <p:spPr bwMode="auto">
          <a:xfrm>
            <a:off x="3691458" y="5820827"/>
            <a:ext cx="1375832" cy="15717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 Church emoji">
            <a:extLst>
              <a:ext uri="{FF2B5EF4-FFF2-40B4-BE49-F238E27FC236}">
                <a16:creationId xmlns:a16="http://schemas.microsoft.com/office/drawing/2014/main" xmlns="" id="{A12D6157-6110-4E94-9B11-043E272A8D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44" r="33111" b="33135"/>
          <a:stretch/>
        </p:blipFill>
        <p:spPr bwMode="auto">
          <a:xfrm>
            <a:off x="3739877"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 Church emoji">
            <a:extLst>
              <a:ext uri="{FF2B5EF4-FFF2-40B4-BE49-F238E27FC236}">
                <a16:creationId xmlns:a16="http://schemas.microsoft.com/office/drawing/2014/main" xmlns="" id="{0480B356-D688-41E2-9973-5506C30048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5346666" y="5820826"/>
            <a:ext cx="1562108" cy="16197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 Church emoji">
            <a:extLst>
              <a:ext uri="{FF2B5EF4-FFF2-40B4-BE49-F238E27FC236}">
                <a16:creationId xmlns:a16="http://schemas.microsoft.com/office/drawing/2014/main" xmlns="" id="{6FD648B2-9563-4731-8063-A73D45E0E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78" r="67778" b="33135"/>
          <a:stretch/>
        </p:blipFill>
        <p:spPr bwMode="auto">
          <a:xfrm>
            <a:off x="1904736"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 Church emoji">
            <a:extLst>
              <a:ext uri="{FF2B5EF4-FFF2-40B4-BE49-F238E27FC236}">
                <a16:creationId xmlns:a16="http://schemas.microsoft.com/office/drawing/2014/main" xmlns="" id="{E8C13E33-7DF5-4A70-BFEC-FBF1D59B2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556" b="33135"/>
          <a:stretch/>
        </p:blipFill>
        <p:spPr bwMode="auto">
          <a:xfrm>
            <a:off x="5532939" y="7632693"/>
            <a:ext cx="1375833" cy="14266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955C042F-41B1-4B43-A719-8A3217DA6F31}"/>
              </a:ext>
            </a:extLst>
          </p:cNvPr>
          <p:cNvSpPr/>
          <p:nvPr/>
        </p:nvSpPr>
        <p:spPr>
          <a:xfrm>
            <a:off x="7531336" y="6791401"/>
            <a:ext cx="6864377" cy="12022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Let’s eradicate organizational disunity between churches!</a:t>
            </a:r>
            <a:endParaRPr lang="en-GB" sz="3600" dirty="0">
              <a:solidFill>
                <a:schemeClr val="tx1"/>
              </a:solidFill>
            </a:endParaRPr>
          </a:p>
        </p:txBody>
      </p:sp>
      <p:pic>
        <p:nvPicPr>
          <p:cNvPr id="18" name="Picture 4" descr="⛪ Church emoji">
            <a:extLst>
              <a:ext uri="{FF2B5EF4-FFF2-40B4-BE49-F238E27FC236}">
                <a16:creationId xmlns:a16="http://schemas.microsoft.com/office/drawing/2014/main" xmlns="" id="{51B32DF6-B038-45F9-8A89-2BF178AAE0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3680874" y="5868003"/>
            <a:ext cx="1562109" cy="16197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 Church emoji">
            <a:extLst>
              <a:ext uri="{FF2B5EF4-FFF2-40B4-BE49-F238E27FC236}">
                <a16:creationId xmlns:a16="http://schemas.microsoft.com/office/drawing/2014/main" xmlns="" id="{9A7FFC9C-5C04-4377-8949-D36892F1BC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1765172" y="5772751"/>
            <a:ext cx="1562109" cy="16197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 Church emoji">
            <a:extLst>
              <a:ext uri="{FF2B5EF4-FFF2-40B4-BE49-F238E27FC236}">
                <a16:creationId xmlns:a16="http://schemas.microsoft.com/office/drawing/2014/main" xmlns="" id="{AC13B5A7-0C55-43DD-9128-DD6CA18B39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1650456" y="7247460"/>
            <a:ext cx="1793882" cy="1860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 Church emoji">
            <a:extLst>
              <a:ext uri="{FF2B5EF4-FFF2-40B4-BE49-F238E27FC236}">
                <a16:creationId xmlns:a16="http://schemas.microsoft.com/office/drawing/2014/main" xmlns="" id="{4111BCBA-3E9D-4BAB-9CB2-B32E048BB5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3634162" y="7507741"/>
            <a:ext cx="1562109" cy="16197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 Church emoji">
            <a:extLst>
              <a:ext uri="{FF2B5EF4-FFF2-40B4-BE49-F238E27FC236}">
                <a16:creationId xmlns:a16="http://schemas.microsoft.com/office/drawing/2014/main" xmlns="" id="{BACAF75B-D68E-41A1-9255-D3762090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5432807" y="7438751"/>
            <a:ext cx="1562109" cy="161978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xmlns="" id="{9EBA0B62-C260-4738-A0DB-AB1F62312916}"/>
              </a:ext>
            </a:extLst>
          </p:cNvPr>
          <p:cNvSpPr/>
          <p:nvPr/>
        </p:nvSpPr>
        <p:spPr>
          <a:xfrm>
            <a:off x="7531336" y="8148187"/>
            <a:ext cx="6864377" cy="12022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Let’s not.</a:t>
            </a:r>
            <a:endParaRPr lang="en-GB" sz="3600" dirty="0">
              <a:solidFill>
                <a:schemeClr val="tx1"/>
              </a:solidFill>
            </a:endParaRPr>
          </a:p>
        </p:txBody>
      </p:sp>
    </p:spTree>
    <p:extLst>
      <p:ext uri="{BB962C8B-B14F-4D97-AF65-F5344CB8AC3E}">
        <p14:creationId xmlns:p14="http://schemas.microsoft.com/office/powerpoint/2010/main" val="39349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2AFC306-17F7-4637-A5FC-4AB2F7D4E00A}"/>
              </a:ext>
            </a:extLst>
          </p:cNvPr>
          <p:cNvSpPr/>
          <p:nvPr/>
        </p:nvSpPr>
        <p:spPr>
          <a:xfrm>
            <a:off x="1644641" y="5575297"/>
            <a:ext cx="5469466" cy="3674533"/>
          </a:xfrm>
          <a:prstGeom prst="rect">
            <a:avLst/>
          </a:prstGeom>
          <a:solidFill>
            <a:srgbClr val="EEE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1868413"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2) Relational, not Organizational </a:t>
            </a:r>
          </a:p>
        </p:txBody>
      </p:sp>
      <p:pic>
        <p:nvPicPr>
          <p:cNvPr id="1028" name="Picture 4" descr="⛪ Church emoji">
            <a:extLst>
              <a:ext uri="{FF2B5EF4-FFF2-40B4-BE49-F238E27FC236}">
                <a16:creationId xmlns:a16="http://schemas.microsoft.com/office/drawing/2014/main" xmlns="" id="{BE830494-07AA-48F2-8841-144B80449E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556" b="33135"/>
          <a:stretch/>
        </p:blipFill>
        <p:spPr bwMode="auto">
          <a:xfrm>
            <a:off x="1887812" y="5820828"/>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Church emoji">
            <a:extLst>
              <a:ext uri="{FF2B5EF4-FFF2-40B4-BE49-F238E27FC236}">
                <a16:creationId xmlns:a16="http://schemas.microsoft.com/office/drawing/2014/main" xmlns="" id="{577ECCD5-FA95-4EA0-801F-3C838EC27E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2" r="51467" b="33135"/>
          <a:stretch/>
        </p:blipFill>
        <p:spPr bwMode="auto">
          <a:xfrm>
            <a:off x="3691458" y="5820827"/>
            <a:ext cx="1375832" cy="15717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 Church emoji">
            <a:extLst>
              <a:ext uri="{FF2B5EF4-FFF2-40B4-BE49-F238E27FC236}">
                <a16:creationId xmlns:a16="http://schemas.microsoft.com/office/drawing/2014/main" xmlns="" id="{A12D6157-6110-4E94-9B11-043E272A8D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44" r="33111" b="33135"/>
          <a:stretch/>
        </p:blipFill>
        <p:spPr bwMode="auto">
          <a:xfrm>
            <a:off x="3739877"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 Church emoji">
            <a:extLst>
              <a:ext uri="{FF2B5EF4-FFF2-40B4-BE49-F238E27FC236}">
                <a16:creationId xmlns:a16="http://schemas.microsoft.com/office/drawing/2014/main" xmlns="" id="{6FD648B2-9563-4731-8063-A73D45E0E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78" r="67778" b="33135"/>
          <a:stretch/>
        </p:blipFill>
        <p:spPr bwMode="auto">
          <a:xfrm>
            <a:off x="1904736"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 Church emoji">
            <a:extLst>
              <a:ext uri="{FF2B5EF4-FFF2-40B4-BE49-F238E27FC236}">
                <a16:creationId xmlns:a16="http://schemas.microsoft.com/office/drawing/2014/main" xmlns="" id="{E8C13E33-7DF5-4A70-BFEC-FBF1D59B2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556" b="33135"/>
          <a:stretch/>
        </p:blipFill>
        <p:spPr bwMode="auto">
          <a:xfrm>
            <a:off x="5532939" y="7632693"/>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 Church emoji">
            <a:extLst>
              <a:ext uri="{FF2B5EF4-FFF2-40B4-BE49-F238E27FC236}">
                <a16:creationId xmlns:a16="http://schemas.microsoft.com/office/drawing/2014/main" xmlns="" id="{8A219040-9F66-4234-919A-271C30F58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5346666" y="5820826"/>
            <a:ext cx="1562108" cy="1619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C86749ED-CD1B-4BBC-8ED0-849BCC9DEC1F}"/>
              </a:ext>
            </a:extLst>
          </p:cNvPr>
          <p:cNvPicPr>
            <a:picLocks noChangeAspect="1"/>
          </p:cNvPicPr>
          <p:nvPr/>
        </p:nvPicPr>
        <p:blipFill>
          <a:blip r:embed="rId3"/>
          <a:stretch>
            <a:fillRect/>
          </a:stretch>
        </p:blipFill>
        <p:spPr>
          <a:xfrm>
            <a:off x="10090403" y="0"/>
            <a:ext cx="7715250" cy="10287000"/>
          </a:xfrm>
          <a:prstGeom prst="rect">
            <a:avLst/>
          </a:prstGeom>
        </p:spPr>
      </p:pic>
      <p:sp>
        <p:nvSpPr>
          <p:cNvPr id="9" name="Rectangle 8">
            <a:extLst>
              <a:ext uri="{FF2B5EF4-FFF2-40B4-BE49-F238E27FC236}">
                <a16:creationId xmlns:a16="http://schemas.microsoft.com/office/drawing/2014/main" xmlns="" id="{63EA6CC9-2455-40D4-AC65-FBA88BCFBAB8}"/>
              </a:ext>
            </a:extLst>
          </p:cNvPr>
          <p:cNvSpPr/>
          <p:nvPr/>
        </p:nvSpPr>
        <p:spPr>
          <a:xfrm>
            <a:off x="11159067" y="5452533"/>
            <a:ext cx="2849279" cy="5848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2EF44FC2-6D36-4348-B108-3E5178A8FD12}"/>
              </a:ext>
            </a:extLst>
          </p:cNvPr>
          <p:cNvCxnSpPr/>
          <p:nvPr/>
        </p:nvCxnSpPr>
        <p:spPr>
          <a:xfrm flipH="1">
            <a:off x="3661833" y="5452533"/>
            <a:ext cx="7497234" cy="10068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AA0D160-0513-4BEF-A228-4E03951AA351}"/>
              </a:ext>
            </a:extLst>
          </p:cNvPr>
          <p:cNvCxnSpPr>
            <a:cxnSpLocks/>
          </p:cNvCxnSpPr>
          <p:nvPr/>
        </p:nvCxnSpPr>
        <p:spPr>
          <a:xfrm>
            <a:off x="13978721" y="5477283"/>
            <a:ext cx="2434168" cy="9821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3C637B1A-B514-44FC-B561-BBB822F17E1A}"/>
              </a:ext>
            </a:extLst>
          </p:cNvPr>
          <p:cNvCxnSpPr>
            <a:cxnSpLocks/>
          </p:cNvCxnSpPr>
          <p:nvPr/>
        </p:nvCxnSpPr>
        <p:spPr>
          <a:xfrm flipH="1">
            <a:off x="3661833" y="6026964"/>
            <a:ext cx="7564714" cy="30459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552C1334-EE4F-4DAC-8F93-DB5B646C4EEC}"/>
              </a:ext>
            </a:extLst>
          </p:cNvPr>
          <p:cNvCxnSpPr>
            <a:cxnSpLocks/>
          </p:cNvCxnSpPr>
          <p:nvPr/>
        </p:nvCxnSpPr>
        <p:spPr>
          <a:xfrm>
            <a:off x="14008347" y="6067021"/>
            <a:ext cx="2404542" cy="31286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2720F213-1395-4A0E-A305-F0B7C6AF68F8}"/>
              </a:ext>
            </a:extLst>
          </p:cNvPr>
          <p:cNvPicPr>
            <a:picLocks noChangeAspect="1"/>
          </p:cNvPicPr>
          <p:nvPr/>
        </p:nvPicPr>
        <p:blipFill rotWithShape="1">
          <a:blip r:embed="rId4"/>
          <a:srcRect l="7251" t="36543" b="37284"/>
          <a:stretch/>
        </p:blipFill>
        <p:spPr>
          <a:xfrm>
            <a:off x="3661833" y="6459416"/>
            <a:ext cx="12721431" cy="2692400"/>
          </a:xfrm>
          <a:prstGeom prst="rect">
            <a:avLst/>
          </a:prstGeom>
          <a:ln w="76200">
            <a:solidFill>
              <a:srgbClr val="FF0000"/>
            </a:solidFill>
          </a:ln>
        </p:spPr>
      </p:pic>
      <p:cxnSp>
        <p:nvCxnSpPr>
          <p:cNvPr id="28" name="Straight Connector 27">
            <a:extLst>
              <a:ext uri="{FF2B5EF4-FFF2-40B4-BE49-F238E27FC236}">
                <a16:creationId xmlns:a16="http://schemas.microsoft.com/office/drawing/2014/main" xmlns="" id="{21C7B1C2-1100-4653-825E-90B18C14807C}"/>
              </a:ext>
            </a:extLst>
          </p:cNvPr>
          <p:cNvCxnSpPr/>
          <p:nvPr/>
        </p:nvCxnSpPr>
        <p:spPr>
          <a:xfrm>
            <a:off x="10735733" y="8449733"/>
            <a:ext cx="3454400"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1351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2AFC306-17F7-4637-A5FC-4AB2F7D4E00A}"/>
              </a:ext>
            </a:extLst>
          </p:cNvPr>
          <p:cNvSpPr/>
          <p:nvPr/>
        </p:nvSpPr>
        <p:spPr>
          <a:xfrm>
            <a:off x="1644641" y="5575297"/>
            <a:ext cx="5469466" cy="3674533"/>
          </a:xfrm>
          <a:prstGeom prst="rect">
            <a:avLst/>
          </a:prstGeom>
          <a:solidFill>
            <a:srgbClr val="EEE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1868413"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2) Relational, not Organizational </a:t>
            </a:r>
          </a:p>
        </p:txBody>
      </p:sp>
      <p:pic>
        <p:nvPicPr>
          <p:cNvPr id="1028" name="Picture 4" descr="⛪ Church emoji">
            <a:extLst>
              <a:ext uri="{FF2B5EF4-FFF2-40B4-BE49-F238E27FC236}">
                <a16:creationId xmlns:a16="http://schemas.microsoft.com/office/drawing/2014/main" xmlns="" id="{BE830494-07AA-48F2-8841-144B80449E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556" b="33135"/>
          <a:stretch/>
        </p:blipFill>
        <p:spPr bwMode="auto">
          <a:xfrm>
            <a:off x="1887812" y="5820828"/>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Church emoji">
            <a:extLst>
              <a:ext uri="{FF2B5EF4-FFF2-40B4-BE49-F238E27FC236}">
                <a16:creationId xmlns:a16="http://schemas.microsoft.com/office/drawing/2014/main" xmlns="" id="{577ECCD5-FA95-4EA0-801F-3C838EC27E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2" r="51467" b="33135"/>
          <a:stretch/>
        </p:blipFill>
        <p:spPr bwMode="auto">
          <a:xfrm>
            <a:off x="3691458" y="5820827"/>
            <a:ext cx="1375832" cy="15717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 Church emoji">
            <a:extLst>
              <a:ext uri="{FF2B5EF4-FFF2-40B4-BE49-F238E27FC236}">
                <a16:creationId xmlns:a16="http://schemas.microsoft.com/office/drawing/2014/main" xmlns="" id="{A12D6157-6110-4E94-9B11-043E272A8D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44" r="33111" b="33135"/>
          <a:stretch/>
        </p:blipFill>
        <p:spPr bwMode="auto">
          <a:xfrm>
            <a:off x="3739877"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 Church emoji">
            <a:extLst>
              <a:ext uri="{FF2B5EF4-FFF2-40B4-BE49-F238E27FC236}">
                <a16:creationId xmlns:a16="http://schemas.microsoft.com/office/drawing/2014/main" xmlns="" id="{6FD648B2-9563-4731-8063-A73D45E0E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78" r="67778" b="33135"/>
          <a:stretch/>
        </p:blipFill>
        <p:spPr bwMode="auto">
          <a:xfrm>
            <a:off x="1904736"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 Church emoji">
            <a:extLst>
              <a:ext uri="{FF2B5EF4-FFF2-40B4-BE49-F238E27FC236}">
                <a16:creationId xmlns:a16="http://schemas.microsoft.com/office/drawing/2014/main" xmlns="" id="{E8C13E33-7DF5-4A70-BFEC-FBF1D59B2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556" b="33135"/>
          <a:stretch/>
        </p:blipFill>
        <p:spPr bwMode="auto">
          <a:xfrm>
            <a:off x="5532939" y="7632693"/>
            <a:ext cx="1375833" cy="14266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955C042F-41B1-4B43-A719-8A3217DA6F31}"/>
              </a:ext>
            </a:extLst>
          </p:cNvPr>
          <p:cNvSpPr/>
          <p:nvPr/>
        </p:nvSpPr>
        <p:spPr>
          <a:xfrm>
            <a:off x="7461733" y="5575297"/>
            <a:ext cx="10628218" cy="8020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400" dirty="0">
                <a:solidFill>
                  <a:schemeClr val="tx1"/>
                </a:solidFill>
                <a:latin typeface="system-ui"/>
              </a:rPr>
              <a:t>Organizational unity and relational unity?</a:t>
            </a:r>
            <a:endParaRPr lang="en-GB" sz="3400" dirty="0">
              <a:solidFill>
                <a:schemeClr val="tx1"/>
              </a:solidFill>
            </a:endParaRPr>
          </a:p>
        </p:txBody>
      </p:sp>
      <p:pic>
        <p:nvPicPr>
          <p:cNvPr id="19" name="Picture 4" descr="⛪ Church emoji">
            <a:extLst>
              <a:ext uri="{FF2B5EF4-FFF2-40B4-BE49-F238E27FC236}">
                <a16:creationId xmlns:a16="http://schemas.microsoft.com/office/drawing/2014/main" xmlns="" id="{8A219040-9F66-4234-919A-271C30F58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5346666" y="5820826"/>
            <a:ext cx="1562108" cy="16197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232CD2F-DAE0-40EA-9B66-3812E65C3AB8}"/>
              </a:ext>
            </a:extLst>
          </p:cNvPr>
          <p:cNvSpPr/>
          <p:nvPr/>
        </p:nvSpPr>
        <p:spPr>
          <a:xfrm>
            <a:off x="15460358" y="5514023"/>
            <a:ext cx="252473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Heaven!</a:t>
            </a:r>
          </a:p>
        </p:txBody>
      </p:sp>
      <p:sp>
        <p:nvSpPr>
          <p:cNvPr id="14" name="Rectangle 13">
            <a:extLst>
              <a:ext uri="{FF2B5EF4-FFF2-40B4-BE49-F238E27FC236}">
                <a16:creationId xmlns:a16="http://schemas.microsoft.com/office/drawing/2014/main" xmlns="" id="{BD7E7437-B7C1-4E92-B369-D421F1315447}"/>
              </a:ext>
            </a:extLst>
          </p:cNvPr>
          <p:cNvSpPr/>
          <p:nvPr/>
        </p:nvSpPr>
        <p:spPr>
          <a:xfrm>
            <a:off x="7461733" y="6648566"/>
            <a:ext cx="10628218" cy="8020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400" dirty="0">
                <a:solidFill>
                  <a:schemeClr val="tx1"/>
                </a:solidFill>
                <a:latin typeface="system-ui"/>
              </a:rPr>
              <a:t>Neither organizational or relational unity?</a:t>
            </a:r>
            <a:endParaRPr lang="en-GB" sz="3400" dirty="0">
              <a:solidFill>
                <a:schemeClr val="tx1"/>
              </a:solidFill>
            </a:endParaRPr>
          </a:p>
        </p:txBody>
      </p:sp>
      <p:sp>
        <p:nvSpPr>
          <p:cNvPr id="18" name="Rectangle 17">
            <a:extLst>
              <a:ext uri="{FF2B5EF4-FFF2-40B4-BE49-F238E27FC236}">
                <a16:creationId xmlns:a16="http://schemas.microsoft.com/office/drawing/2014/main" xmlns="" id="{7D898919-6C00-4AB3-8692-577D3EEA30ED}"/>
              </a:ext>
            </a:extLst>
          </p:cNvPr>
          <p:cNvSpPr/>
          <p:nvPr/>
        </p:nvSpPr>
        <p:spPr>
          <a:xfrm>
            <a:off x="15889450" y="6587904"/>
            <a:ext cx="209563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Awful!</a:t>
            </a:r>
          </a:p>
        </p:txBody>
      </p:sp>
      <p:sp>
        <p:nvSpPr>
          <p:cNvPr id="20" name="Rectangle 19">
            <a:extLst>
              <a:ext uri="{FF2B5EF4-FFF2-40B4-BE49-F238E27FC236}">
                <a16:creationId xmlns:a16="http://schemas.microsoft.com/office/drawing/2014/main" xmlns="" id="{248E015D-88D4-4BA0-AEF1-566FFF933741}"/>
              </a:ext>
            </a:extLst>
          </p:cNvPr>
          <p:cNvSpPr/>
          <p:nvPr/>
        </p:nvSpPr>
        <p:spPr>
          <a:xfrm>
            <a:off x="7461733" y="7721834"/>
            <a:ext cx="10628218" cy="8020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400" dirty="0">
                <a:solidFill>
                  <a:schemeClr val="tx1"/>
                </a:solidFill>
                <a:latin typeface="system-ui"/>
              </a:rPr>
              <a:t>Organizational unity without relational unity?</a:t>
            </a:r>
            <a:endParaRPr lang="en-GB" sz="3400" dirty="0">
              <a:solidFill>
                <a:schemeClr val="tx1"/>
              </a:solidFill>
            </a:endParaRPr>
          </a:p>
        </p:txBody>
      </p:sp>
      <p:sp>
        <p:nvSpPr>
          <p:cNvPr id="21" name="Rectangle 20">
            <a:extLst>
              <a:ext uri="{FF2B5EF4-FFF2-40B4-BE49-F238E27FC236}">
                <a16:creationId xmlns:a16="http://schemas.microsoft.com/office/drawing/2014/main" xmlns="" id="{164D37F0-44DC-470B-B785-9BF738D613FF}"/>
              </a:ext>
            </a:extLst>
          </p:cNvPr>
          <p:cNvSpPr/>
          <p:nvPr/>
        </p:nvSpPr>
        <p:spPr>
          <a:xfrm>
            <a:off x="15889450" y="7623678"/>
            <a:ext cx="209563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Awful!</a:t>
            </a:r>
          </a:p>
        </p:txBody>
      </p:sp>
      <p:sp>
        <p:nvSpPr>
          <p:cNvPr id="22" name="Rectangle 21">
            <a:extLst>
              <a:ext uri="{FF2B5EF4-FFF2-40B4-BE49-F238E27FC236}">
                <a16:creationId xmlns:a16="http://schemas.microsoft.com/office/drawing/2014/main" xmlns="" id="{1A788C33-BD54-4FC3-8E77-5E0653F7807E}"/>
              </a:ext>
            </a:extLst>
          </p:cNvPr>
          <p:cNvSpPr/>
          <p:nvPr/>
        </p:nvSpPr>
        <p:spPr>
          <a:xfrm>
            <a:off x="7461733" y="8757608"/>
            <a:ext cx="10628218" cy="8020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400" dirty="0">
                <a:solidFill>
                  <a:schemeClr val="tx1"/>
                </a:solidFill>
                <a:latin typeface="system-ui"/>
              </a:rPr>
              <a:t>Relational unity with organizational variety?</a:t>
            </a:r>
            <a:endParaRPr lang="en-GB" sz="3400" dirty="0">
              <a:solidFill>
                <a:schemeClr val="tx1"/>
              </a:solidFill>
            </a:endParaRPr>
          </a:p>
        </p:txBody>
      </p:sp>
      <p:sp>
        <p:nvSpPr>
          <p:cNvPr id="23" name="Rectangle 22">
            <a:extLst>
              <a:ext uri="{FF2B5EF4-FFF2-40B4-BE49-F238E27FC236}">
                <a16:creationId xmlns:a16="http://schemas.microsoft.com/office/drawing/2014/main" xmlns="" id="{EA0F6C2A-2B5E-40BC-AE22-9DF78FFEF10D}"/>
              </a:ext>
            </a:extLst>
          </p:cNvPr>
          <p:cNvSpPr/>
          <p:nvPr/>
        </p:nvSpPr>
        <p:spPr>
          <a:xfrm>
            <a:off x="15832602" y="8636285"/>
            <a:ext cx="225734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Decent!</a:t>
            </a:r>
          </a:p>
        </p:txBody>
      </p:sp>
    </p:spTree>
    <p:extLst>
      <p:ext uri="{BB962C8B-B14F-4D97-AF65-F5344CB8AC3E}">
        <p14:creationId xmlns:p14="http://schemas.microsoft.com/office/powerpoint/2010/main" val="279213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14" grpId="0" animBg="1"/>
      <p:bldP spid="18" grpId="0"/>
      <p:bldP spid="20" grpId="0" animBg="1"/>
      <p:bldP spid="21" grpId="0"/>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2AFC306-17F7-4637-A5FC-4AB2F7D4E00A}"/>
              </a:ext>
            </a:extLst>
          </p:cNvPr>
          <p:cNvSpPr/>
          <p:nvPr/>
        </p:nvSpPr>
        <p:spPr>
          <a:xfrm>
            <a:off x="1644641" y="5575297"/>
            <a:ext cx="5469466" cy="3674533"/>
          </a:xfrm>
          <a:prstGeom prst="rect">
            <a:avLst/>
          </a:prstGeom>
          <a:solidFill>
            <a:srgbClr val="EEE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1868413"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2) Relational, not Organizational </a:t>
            </a:r>
          </a:p>
        </p:txBody>
      </p:sp>
      <p:pic>
        <p:nvPicPr>
          <p:cNvPr id="1028" name="Picture 4" descr="⛪ Church emoji">
            <a:extLst>
              <a:ext uri="{FF2B5EF4-FFF2-40B4-BE49-F238E27FC236}">
                <a16:creationId xmlns:a16="http://schemas.microsoft.com/office/drawing/2014/main" xmlns="" id="{BE830494-07AA-48F2-8841-144B80449E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556" b="33135"/>
          <a:stretch/>
        </p:blipFill>
        <p:spPr bwMode="auto">
          <a:xfrm>
            <a:off x="1887812" y="5820828"/>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Church emoji">
            <a:extLst>
              <a:ext uri="{FF2B5EF4-FFF2-40B4-BE49-F238E27FC236}">
                <a16:creationId xmlns:a16="http://schemas.microsoft.com/office/drawing/2014/main" xmlns="" id="{577ECCD5-FA95-4EA0-801F-3C838EC27E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2" r="51467" b="33135"/>
          <a:stretch/>
        </p:blipFill>
        <p:spPr bwMode="auto">
          <a:xfrm>
            <a:off x="3691458" y="5820827"/>
            <a:ext cx="1375832" cy="15717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 Church emoji">
            <a:extLst>
              <a:ext uri="{FF2B5EF4-FFF2-40B4-BE49-F238E27FC236}">
                <a16:creationId xmlns:a16="http://schemas.microsoft.com/office/drawing/2014/main" xmlns="" id="{A12D6157-6110-4E94-9B11-043E272A8D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444" r="33111" b="33135"/>
          <a:stretch/>
        </p:blipFill>
        <p:spPr bwMode="auto">
          <a:xfrm>
            <a:off x="3739877"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 Church emoji">
            <a:extLst>
              <a:ext uri="{FF2B5EF4-FFF2-40B4-BE49-F238E27FC236}">
                <a16:creationId xmlns:a16="http://schemas.microsoft.com/office/drawing/2014/main" xmlns="" id="{6FD648B2-9563-4731-8063-A73D45E0E9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78" r="67778" b="33135"/>
          <a:stretch/>
        </p:blipFill>
        <p:spPr bwMode="auto">
          <a:xfrm>
            <a:off x="1904736" y="7632694"/>
            <a:ext cx="1375833" cy="1426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 Church emoji">
            <a:extLst>
              <a:ext uri="{FF2B5EF4-FFF2-40B4-BE49-F238E27FC236}">
                <a16:creationId xmlns:a16="http://schemas.microsoft.com/office/drawing/2014/main" xmlns="" id="{E8C13E33-7DF5-4A70-BFEC-FBF1D59B2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556" b="33135"/>
          <a:stretch/>
        </p:blipFill>
        <p:spPr bwMode="auto">
          <a:xfrm>
            <a:off x="5532939" y="7632693"/>
            <a:ext cx="1375833" cy="14266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955C042F-41B1-4B43-A719-8A3217DA6F31}"/>
              </a:ext>
            </a:extLst>
          </p:cNvPr>
          <p:cNvSpPr/>
          <p:nvPr/>
        </p:nvSpPr>
        <p:spPr>
          <a:xfrm>
            <a:off x="7461733" y="5575297"/>
            <a:ext cx="10628218" cy="8020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400" dirty="0">
                <a:solidFill>
                  <a:schemeClr val="tx1"/>
                </a:solidFill>
                <a:latin typeface="system-ui"/>
              </a:rPr>
              <a:t>Organizational unity and relational unity?</a:t>
            </a:r>
            <a:endParaRPr lang="en-GB" sz="3400" dirty="0">
              <a:solidFill>
                <a:schemeClr val="tx1"/>
              </a:solidFill>
            </a:endParaRPr>
          </a:p>
        </p:txBody>
      </p:sp>
      <p:pic>
        <p:nvPicPr>
          <p:cNvPr id="19" name="Picture 4" descr="⛪ Church emoji">
            <a:extLst>
              <a:ext uri="{FF2B5EF4-FFF2-40B4-BE49-F238E27FC236}">
                <a16:creationId xmlns:a16="http://schemas.microsoft.com/office/drawing/2014/main" xmlns="" id="{8A219040-9F66-4234-919A-271C30F58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00" r="16755" b="33135"/>
          <a:stretch/>
        </p:blipFill>
        <p:spPr bwMode="auto">
          <a:xfrm>
            <a:off x="5346666" y="5820826"/>
            <a:ext cx="1562108" cy="16197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232CD2F-DAE0-40EA-9B66-3812E65C3AB8}"/>
              </a:ext>
            </a:extLst>
          </p:cNvPr>
          <p:cNvSpPr/>
          <p:nvPr/>
        </p:nvSpPr>
        <p:spPr>
          <a:xfrm>
            <a:off x="15460358" y="5514023"/>
            <a:ext cx="252473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Heaven!</a:t>
            </a:r>
          </a:p>
        </p:txBody>
      </p:sp>
      <p:sp>
        <p:nvSpPr>
          <p:cNvPr id="14" name="Rectangle 13">
            <a:extLst>
              <a:ext uri="{FF2B5EF4-FFF2-40B4-BE49-F238E27FC236}">
                <a16:creationId xmlns:a16="http://schemas.microsoft.com/office/drawing/2014/main" xmlns="" id="{BD7E7437-B7C1-4E92-B369-D421F1315447}"/>
              </a:ext>
            </a:extLst>
          </p:cNvPr>
          <p:cNvSpPr/>
          <p:nvPr/>
        </p:nvSpPr>
        <p:spPr>
          <a:xfrm>
            <a:off x="7461733" y="6648566"/>
            <a:ext cx="10628218" cy="8020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400" dirty="0">
                <a:solidFill>
                  <a:schemeClr val="tx1"/>
                </a:solidFill>
                <a:latin typeface="system-ui"/>
              </a:rPr>
              <a:t>Neither organizational or relational unity?</a:t>
            </a:r>
            <a:endParaRPr lang="en-GB" sz="3400" dirty="0">
              <a:solidFill>
                <a:schemeClr val="tx1"/>
              </a:solidFill>
            </a:endParaRPr>
          </a:p>
        </p:txBody>
      </p:sp>
      <p:sp>
        <p:nvSpPr>
          <p:cNvPr id="18" name="Rectangle 17">
            <a:extLst>
              <a:ext uri="{FF2B5EF4-FFF2-40B4-BE49-F238E27FC236}">
                <a16:creationId xmlns:a16="http://schemas.microsoft.com/office/drawing/2014/main" xmlns="" id="{7D898919-6C00-4AB3-8692-577D3EEA30ED}"/>
              </a:ext>
            </a:extLst>
          </p:cNvPr>
          <p:cNvSpPr/>
          <p:nvPr/>
        </p:nvSpPr>
        <p:spPr>
          <a:xfrm>
            <a:off x="15889450" y="6587904"/>
            <a:ext cx="209563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Awful!</a:t>
            </a:r>
          </a:p>
        </p:txBody>
      </p:sp>
      <p:sp>
        <p:nvSpPr>
          <p:cNvPr id="20" name="Rectangle 19">
            <a:extLst>
              <a:ext uri="{FF2B5EF4-FFF2-40B4-BE49-F238E27FC236}">
                <a16:creationId xmlns:a16="http://schemas.microsoft.com/office/drawing/2014/main" xmlns="" id="{248E015D-88D4-4BA0-AEF1-566FFF933741}"/>
              </a:ext>
            </a:extLst>
          </p:cNvPr>
          <p:cNvSpPr/>
          <p:nvPr/>
        </p:nvSpPr>
        <p:spPr>
          <a:xfrm>
            <a:off x="7461733" y="7721834"/>
            <a:ext cx="10628218" cy="8020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400" dirty="0">
                <a:solidFill>
                  <a:schemeClr val="tx1"/>
                </a:solidFill>
                <a:latin typeface="system-ui"/>
              </a:rPr>
              <a:t>Organizational unity without relational unity?</a:t>
            </a:r>
            <a:endParaRPr lang="en-GB" sz="3400" dirty="0">
              <a:solidFill>
                <a:schemeClr val="tx1"/>
              </a:solidFill>
            </a:endParaRPr>
          </a:p>
        </p:txBody>
      </p:sp>
      <p:sp>
        <p:nvSpPr>
          <p:cNvPr id="21" name="Rectangle 20">
            <a:extLst>
              <a:ext uri="{FF2B5EF4-FFF2-40B4-BE49-F238E27FC236}">
                <a16:creationId xmlns:a16="http://schemas.microsoft.com/office/drawing/2014/main" xmlns="" id="{164D37F0-44DC-470B-B785-9BF738D613FF}"/>
              </a:ext>
            </a:extLst>
          </p:cNvPr>
          <p:cNvSpPr/>
          <p:nvPr/>
        </p:nvSpPr>
        <p:spPr>
          <a:xfrm>
            <a:off x="15889450" y="7623678"/>
            <a:ext cx="209563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Awful!</a:t>
            </a:r>
          </a:p>
        </p:txBody>
      </p:sp>
      <p:sp>
        <p:nvSpPr>
          <p:cNvPr id="22" name="Rectangle 21">
            <a:extLst>
              <a:ext uri="{FF2B5EF4-FFF2-40B4-BE49-F238E27FC236}">
                <a16:creationId xmlns:a16="http://schemas.microsoft.com/office/drawing/2014/main" xmlns="" id="{1A788C33-BD54-4FC3-8E77-5E0653F7807E}"/>
              </a:ext>
            </a:extLst>
          </p:cNvPr>
          <p:cNvSpPr/>
          <p:nvPr/>
        </p:nvSpPr>
        <p:spPr>
          <a:xfrm>
            <a:off x="7461733" y="8757608"/>
            <a:ext cx="10628218" cy="8020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400" dirty="0">
                <a:solidFill>
                  <a:schemeClr val="tx1"/>
                </a:solidFill>
                <a:latin typeface="system-ui"/>
              </a:rPr>
              <a:t>Relational unity with organizational variety?</a:t>
            </a:r>
            <a:endParaRPr lang="en-GB" sz="3400" dirty="0">
              <a:solidFill>
                <a:schemeClr val="tx1"/>
              </a:solidFill>
            </a:endParaRPr>
          </a:p>
        </p:txBody>
      </p:sp>
      <p:sp>
        <p:nvSpPr>
          <p:cNvPr id="23" name="Rectangle 22">
            <a:extLst>
              <a:ext uri="{FF2B5EF4-FFF2-40B4-BE49-F238E27FC236}">
                <a16:creationId xmlns:a16="http://schemas.microsoft.com/office/drawing/2014/main" xmlns="" id="{EA0F6C2A-2B5E-40BC-AE22-9DF78FFEF10D}"/>
              </a:ext>
            </a:extLst>
          </p:cNvPr>
          <p:cNvSpPr/>
          <p:nvPr/>
        </p:nvSpPr>
        <p:spPr>
          <a:xfrm>
            <a:off x="15832602" y="8636285"/>
            <a:ext cx="225734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Decent!</a:t>
            </a:r>
          </a:p>
        </p:txBody>
      </p:sp>
      <p:sp>
        <p:nvSpPr>
          <p:cNvPr id="24" name="Content Placeholder 2">
            <a:extLst>
              <a:ext uri="{FF2B5EF4-FFF2-40B4-BE49-F238E27FC236}">
                <a16:creationId xmlns:a16="http://schemas.microsoft.com/office/drawing/2014/main" xmlns="" id="{F1003C9F-CA14-4158-8E74-BD41CA7CB5A4}"/>
              </a:ext>
            </a:extLst>
          </p:cNvPr>
          <p:cNvSpPr txBox="1">
            <a:spLocks/>
          </p:cNvSpPr>
          <p:nvPr/>
        </p:nvSpPr>
        <p:spPr>
          <a:xfrm>
            <a:off x="1185305" y="7539371"/>
            <a:ext cx="5723467" cy="2217855"/>
          </a:xfrm>
          <a:prstGeom prst="wedgeRectCallout">
            <a:avLst>
              <a:gd name="adj1" fmla="val 60232"/>
              <a:gd name="adj2" fmla="val 22798"/>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You might need to experience community with people who are wrong about some things.</a:t>
            </a:r>
            <a:endParaRPr lang="en-GB" sz="3600" dirty="0">
              <a:solidFill>
                <a:schemeClr val="bg1"/>
              </a:solidFill>
            </a:endParaRPr>
          </a:p>
        </p:txBody>
      </p:sp>
      <p:sp>
        <p:nvSpPr>
          <p:cNvPr id="25" name="Content Placeholder 2">
            <a:extLst>
              <a:ext uri="{FF2B5EF4-FFF2-40B4-BE49-F238E27FC236}">
                <a16:creationId xmlns:a16="http://schemas.microsoft.com/office/drawing/2014/main" xmlns="" id="{F9BDDAE7-D32F-442A-97F3-A524FDD97193}"/>
              </a:ext>
            </a:extLst>
          </p:cNvPr>
          <p:cNvSpPr txBox="1">
            <a:spLocks/>
          </p:cNvSpPr>
          <p:nvPr/>
        </p:nvSpPr>
        <p:spPr>
          <a:xfrm>
            <a:off x="14496794" y="2134047"/>
            <a:ext cx="3138898" cy="140995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lgn="ctr">
              <a:buNone/>
            </a:pPr>
            <a:r>
              <a:rPr lang="en-US" sz="3600" dirty="0">
                <a:solidFill>
                  <a:schemeClr val="bg1"/>
                </a:solidFill>
              </a:rPr>
              <a:t>Like Paul and Barnabas?</a:t>
            </a:r>
            <a:endParaRPr lang="en-GB" sz="3600" dirty="0">
              <a:solidFill>
                <a:schemeClr val="bg1"/>
              </a:solidFill>
            </a:endParaRPr>
          </a:p>
        </p:txBody>
      </p:sp>
    </p:spTree>
    <p:extLst>
      <p:ext uri="{BB962C8B-B14F-4D97-AF65-F5344CB8AC3E}">
        <p14:creationId xmlns:p14="http://schemas.microsoft.com/office/powerpoint/2010/main" val="293486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3) Requires an others-centered attitude </a:t>
            </a:r>
          </a:p>
        </p:txBody>
      </p:sp>
      <p:sp>
        <p:nvSpPr>
          <p:cNvPr id="25" name="Rectangle: Rounded Corners 24">
            <a:extLst>
              <a:ext uri="{FF2B5EF4-FFF2-40B4-BE49-F238E27FC236}">
                <a16:creationId xmlns:a16="http://schemas.microsoft.com/office/drawing/2014/main" xmlns="" id="{D3E97394-7BE1-46AC-B1EF-8284FD56AB82}"/>
              </a:ext>
            </a:extLst>
          </p:cNvPr>
          <p:cNvSpPr/>
          <p:nvPr/>
        </p:nvSpPr>
        <p:spPr>
          <a:xfrm>
            <a:off x="1712118" y="4070388"/>
            <a:ext cx="1454415"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xmlns="" id="{6AC2DFF0-09C7-493C-BECC-88DFACC0BDE7}"/>
              </a:ext>
            </a:extLst>
          </p:cNvPr>
          <p:cNvSpPr/>
          <p:nvPr/>
        </p:nvSpPr>
        <p:spPr>
          <a:xfrm>
            <a:off x="1226170" y="6084027"/>
            <a:ext cx="4277163"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Willingness to serve</a:t>
            </a:r>
            <a:endParaRPr lang="en-GB" sz="3600" dirty="0">
              <a:solidFill>
                <a:schemeClr val="tx1"/>
              </a:solidFill>
            </a:endParaRPr>
          </a:p>
        </p:txBody>
      </p:sp>
      <p:sp>
        <p:nvSpPr>
          <p:cNvPr id="27" name="Content Placeholder 2">
            <a:extLst>
              <a:ext uri="{FF2B5EF4-FFF2-40B4-BE49-F238E27FC236}">
                <a16:creationId xmlns:a16="http://schemas.microsoft.com/office/drawing/2014/main" xmlns="" id="{E4EE9EBA-F5DB-4458-8EE0-1B20E47E8003}"/>
              </a:ext>
            </a:extLst>
          </p:cNvPr>
          <p:cNvSpPr txBox="1">
            <a:spLocks/>
          </p:cNvSpPr>
          <p:nvPr/>
        </p:nvSpPr>
        <p:spPr>
          <a:xfrm>
            <a:off x="6284126" y="6084027"/>
            <a:ext cx="4040183" cy="337212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“You must have the same attitude that Christ Jesus had. Though he was God….” [Phil. 2:5-6]</a:t>
            </a:r>
            <a:endParaRPr lang="en-GB" sz="3600" dirty="0">
              <a:solidFill>
                <a:schemeClr val="bg1"/>
              </a:solidFill>
            </a:endParaRPr>
          </a:p>
        </p:txBody>
      </p:sp>
      <p:sp>
        <p:nvSpPr>
          <p:cNvPr id="28" name="Rectangle 27">
            <a:extLst>
              <a:ext uri="{FF2B5EF4-FFF2-40B4-BE49-F238E27FC236}">
                <a16:creationId xmlns:a16="http://schemas.microsoft.com/office/drawing/2014/main" xmlns="" id="{A585575A-3547-40E7-8D22-0BE4838FE76D}"/>
              </a:ext>
            </a:extLst>
          </p:cNvPr>
          <p:cNvSpPr/>
          <p:nvPr/>
        </p:nvSpPr>
        <p:spPr>
          <a:xfrm>
            <a:off x="11105102" y="4999238"/>
            <a:ext cx="6948993" cy="46811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200" dirty="0"/>
              <a:t>“God gives grace to the humble…. For he is faithful </a:t>
            </a:r>
            <a:r>
              <a:rPr lang="en-US" sz="3200" i="1" dirty="0"/>
              <a:t>in the little things, </a:t>
            </a:r>
            <a:r>
              <a:rPr lang="en-US" sz="3200" dirty="0"/>
              <a:t>and does not wait until he is given some great and outstanding thing to do. His is the meekness, the patient courage, which dares to… do the little and unnoticed things, which only a very few have the courage to wear themselves out in doing.“ </a:t>
            </a:r>
          </a:p>
          <a:p>
            <a:r>
              <a:rPr lang="en-US" sz="3200" dirty="0"/>
              <a:t>-</a:t>
            </a:r>
            <a:r>
              <a:rPr lang="en-US" sz="3200" i="1" dirty="0"/>
              <a:t>Under His Wings</a:t>
            </a:r>
            <a:r>
              <a:rPr lang="en-US" sz="3200" dirty="0"/>
              <a:t>, Ole </a:t>
            </a:r>
            <a:r>
              <a:rPr lang="en-US" sz="3200" dirty="0" err="1"/>
              <a:t>Halesby</a:t>
            </a:r>
            <a:r>
              <a:rPr lang="en-US" sz="3200" dirty="0"/>
              <a:t> (p. 45)</a:t>
            </a:r>
            <a:endParaRPr lang="en-GB" sz="6600" dirty="0"/>
          </a:p>
        </p:txBody>
      </p:sp>
    </p:spTree>
    <p:extLst>
      <p:ext uri="{BB962C8B-B14F-4D97-AF65-F5344CB8AC3E}">
        <p14:creationId xmlns:p14="http://schemas.microsoft.com/office/powerpoint/2010/main" val="391155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3) Requires an others-centered attitude </a:t>
            </a:r>
          </a:p>
        </p:txBody>
      </p:sp>
      <p:sp>
        <p:nvSpPr>
          <p:cNvPr id="25" name="Rectangle: Rounded Corners 24">
            <a:extLst>
              <a:ext uri="{FF2B5EF4-FFF2-40B4-BE49-F238E27FC236}">
                <a16:creationId xmlns:a16="http://schemas.microsoft.com/office/drawing/2014/main" xmlns="" id="{D3E97394-7BE1-46AC-B1EF-8284FD56AB82}"/>
              </a:ext>
            </a:extLst>
          </p:cNvPr>
          <p:cNvSpPr/>
          <p:nvPr/>
        </p:nvSpPr>
        <p:spPr>
          <a:xfrm>
            <a:off x="4048918" y="4090828"/>
            <a:ext cx="1454415"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xmlns="" id="{6AC2DFF0-09C7-493C-BECC-88DFACC0BDE7}"/>
              </a:ext>
            </a:extLst>
          </p:cNvPr>
          <p:cNvSpPr/>
          <p:nvPr/>
        </p:nvSpPr>
        <p:spPr>
          <a:xfrm>
            <a:off x="1226170" y="6084027"/>
            <a:ext cx="4666630"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Strength under control</a:t>
            </a:r>
            <a:endParaRPr lang="en-GB" sz="3600" dirty="0">
              <a:solidFill>
                <a:schemeClr val="tx1"/>
              </a:solidFill>
            </a:endParaRPr>
          </a:p>
        </p:txBody>
      </p:sp>
      <p:sp>
        <p:nvSpPr>
          <p:cNvPr id="8" name="Rectangle: Rounded Corners 7">
            <a:extLst>
              <a:ext uri="{FF2B5EF4-FFF2-40B4-BE49-F238E27FC236}">
                <a16:creationId xmlns:a16="http://schemas.microsoft.com/office/drawing/2014/main" xmlns="" id="{76CAA5D6-6877-493D-AB18-898238E47206}"/>
              </a:ext>
            </a:extLst>
          </p:cNvPr>
          <p:cNvSpPr/>
          <p:nvPr/>
        </p:nvSpPr>
        <p:spPr>
          <a:xfrm>
            <a:off x="1226170" y="7438660"/>
            <a:ext cx="56656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A realistic view of our words</a:t>
            </a:r>
            <a:endParaRPr lang="en-GB" sz="3600" dirty="0">
              <a:solidFill>
                <a:schemeClr val="tx1"/>
              </a:solidFill>
            </a:endParaRPr>
          </a:p>
        </p:txBody>
      </p:sp>
      <p:sp>
        <p:nvSpPr>
          <p:cNvPr id="10" name="Rectangle: Rounded Corners 9">
            <a:extLst>
              <a:ext uri="{FF2B5EF4-FFF2-40B4-BE49-F238E27FC236}">
                <a16:creationId xmlns:a16="http://schemas.microsoft.com/office/drawing/2014/main" xmlns="" id="{D8B31A65-3F16-46B6-B65D-5170A3CF5975}"/>
              </a:ext>
            </a:extLst>
          </p:cNvPr>
          <p:cNvSpPr/>
          <p:nvPr/>
        </p:nvSpPr>
        <p:spPr>
          <a:xfrm>
            <a:off x="1216068" y="8725329"/>
            <a:ext cx="7927931"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Chronic </a:t>
            </a:r>
            <a:r>
              <a:rPr lang="en-US" sz="3600" i="1" dirty="0">
                <a:solidFill>
                  <a:schemeClr val="tx1"/>
                </a:solidFill>
                <a:latin typeface="system-ui"/>
              </a:rPr>
              <a:t>offenders</a:t>
            </a:r>
            <a:r>
              <a:rPr lang="en-US" sz="3600" dirty="0">
                <a:solidFill>
                  <a:schemeClr val="tx1"/>
                </a:solidFill>
                <a:latin typeface="system-ui"/>
              </a:rPr>
              <a:t>: learn to be thoughtful</a:t>
            </a:r>
            <a:endParaRPr lang="en-GB" sz="3600" dirty="0">
              <a:solidFill>
                <a:schemeClr val="tx1"/>
              </a:solidFill>
            </a:endParaRPr>
          </a:p>
        </p:txBody>
      </p:sp>
    </p:spTree>
    <p:extLst>
      <p:ext uri="{BB962C8B-B14F-4D97-AF65-F5344CB8AC3E}">
        <p14:creationId xmlns:p14="http://schemas.microsoft.com/office/powerpoint/2010/main" val="420143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3) Requires an others-centered attitude </a:t>
            </a:r>
          </a:p>
        </p:txBody>
      </p:sp>
      <p:sp>
        <p:nvSpPr>
          <p:cNvPr id="25" name="Rectangle: Rounded Corners 24">
            <a:extLst>
              <a:ext uri="{FF2B5EF4-FFF2-40B4-BE49-F238E27FC236}">
                <a16:creationId xmlns:a16="http://schemas.microsoft.com/office/drawing/2014/main" xmlns="" id="{D3E97394-7BE1-46AC-B1EF-8284FD56AB82}"/>
              </a:ext>
            </a:extLst>
          </p:cNvPr>
          <p:cNvSpPr/>
          <p:nvPr/>
        </p:nvSpPr>
        <p:spPr>
          <a:xfrm>
            <a:off x="5437452" y="4069412"/>
            <a:ext cx="7093215"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xmlns="" id="{6AC2DFF0-09C7-493C-BECC-88DFACC0BDE7}"/>
              </a:ext>
            </a:extLst>
          </p:cNvPr>
          <p:cNvSpPr/>
          <p:nvPr/>
        </p:nvSpPr>
        <p:spPr>
          <a:xfrm>
            <a:off x="3258167" y="6084027"/>
            <a:ext cx="81548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Moving toward someone </a:t>
            </a:r>
            <a:r>
              <a:rPr lang="en-US" sz="3600" i="1" dirty="0">
                <a:solidFill>
                  <a:schemeClr val="tx1"/>
                </a:solidFill>
                <a:latin typeface="system-ui"/>
              </a:rPr>
              <a:t>as they are now</a:t>
            </a:r>
            <a:endParaRPr lang="en-GB" sz="3600" dirty="0">
              <a:solidFill>
                <a:schemeClr val="tx1"/>
              </a:solidFill>
            </a:endParaRPr>
          </a:p>
        </p:txBody>
      </p:sp>
      <p:sp>
        <p:nvSpPr>
          <p:cNvPr id="8" name="Rectangle: Rounded Corners 7">
            <a:extLst>
              <a:ext uri="{FF2B5EF4-FFF2-40B4-BE49-F238E27FC236}">
                <a16:creationId xmlns:a16="http://schemas.microsoft.com/office/drawing/2014/main" xmlns="" id="{76CAA5D6-6877-493D-AB18-898238E47206}"/>
              </a:ext>
            </a:extLst>
          </p:cNvPr>
          <p:cNvSpPr/>
          <p:nvPr/>
        </p:nvSpPr>
        <p:spPr>
          <a:xfrm>
            <a:off x="2953367" y="7371737"/>
            <a:ext cx="8764497" cy="10875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Showing grace for imagined offenses… </a:t>
            </a:r>
            <a:r>
              <a:rPr lang="en-US" sz="3600" dirty="0">
                <a:noFill/>
                <a:latin typeface="system-ui"/>
              </a:rPr>
              <a:t>and borderline offenses… and legitimate offenses</a:t>
            </a:r>
            <a:endParaRPr lang="en-GB" sz="3600" dirty="0">
              <a:noFill/>
            </a:endParaRPr>
          </a:p>
        </p:txBody>
      </p:sp>
    </p:spTree>
    <p:extLst>
      <p:ext uri="{BB962C8B-B14F-4D97-AF65-F5344CB8AC3E}">
        <p14:creationId xmlns:p14="http://schemas.microsoft.com/office/powerpoint/2010/main" val="223144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3) Requires an others-centered attitude </a:t>
            </a:r>
          </a:p>
        </p:txBody>
      </p:sp>
      <p:sp>
        <p:nvSpPr>
          <p:cNvPr id="25" name="Rectangle: Rounded Corners 24">
            <a:extLst>
              <a:ext uri="{FF2B5EF4-FFF2-40B4-BE49-F238E27FC236}">
                <a16:creationId xmlns:a16="http://schemas.microsoft.com/office/drawing/2014/main" xmlns="" id="{D3E97394-7BE1-46AC-B1EF-8284FD56AB82}"/>
              </a:ext>
            </a:extLst>
          </p:cNvPr>
          <p:cNvSpPr/>
          <p:nvPr/>
        </p:nvSpPr>
        <p:spPr>
          <a:xfrm>
            <a:off x="5437452" y="4069412"/>
            <a:ext cx="7093215"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xmlns="" id="{6AC2DFF0-09C7-493C-BECC-88DFACC0BDE7}"/>
              </a:ext>
            </a:extLst>
          </p:cNvPr>
          <p:cNvSpPr/>
          <p:nvPr/>
        </p:nvSpPr>
        <p:spPr>
          <a:xfrm>
            <a:off x="3258167" y="6084027"/>
            <a:ext cx="81548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Moving toward someone </a:t>
            </a:r>
            <a:r>
              <a:rPr lang="en-US" sz="3600" i="1" dirty="0">
                <a:solidFill>
                  <a:schemeClr val="tx1"/>
                </a:solidFill>
                <a:latin typeface="system-ui"/>
              </a:rPr>
              <a:t>as they are now</a:t>
            </a:r>
            <a:endParaRPr lang="en-GB" sz="3600" dirty="0">
              <a:solidFill>
                <a:schemeClr val="tx1"/>
              </a:solidFill>
            </a:endParaRPr>
          </a:p>
        </p:txBody>
      </p:sp>
      <p:sp>
        <p:nvSpPr>
          <p:cNvPr id="8" name="Rectangle: Rounded Corners 7">
            <a:extLst>
              <a:ext uri="{FF2B5EF4-FFF2-40B4-BE49-F238E27FC236}">
                <a16:creationId xmlns:a16="http://schemas.microsoft.com/office/drawing/2014/main" xmlns="" id="{76CAA5D6-6877-493D-AB18-898238E47206}"/>
              </a:ext>
            </a:extLst>
          </p:cNvPr>
          <p:cNvSpPr/>
          <p:nvPr/>
        </p:nvSpPr>
        <p:spPr>
          <a:xfrm>
            <a:off x="2953367" y="7371737"/>
            <a:ext cx="8764497" cy="10875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Showing grace for imagined offenses… and borderline offenses… </a:t>
            </a:r>
            <a:r>
              <a:rPr lang="en-US" sz="3600" dirty="0">
                <a:noFill/>
                <a:latin typeface="system-ui"/>
              </a:rPr>
              <a:t>and legitimate offenses</a:t>
            </a:r>
            <a:endParaRPr lang="en-GB" sz="3600" dirty="0">
              <a:noFill/>
            </a:endParaRPr>
          </a:p>
        </p:txBody>
      </p:sp>
    </p:spTree>
    <p:extLst>
      <p:ext uri="{BB962C8B-B14F-4D97-AF65-F5344CB8AC3E}">
        <p14:creationId xmlns:p14="http://schemas.microsoft.com/office/powerpoint/2010/main" val="3685713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2207080" cy="7025943"/>
          </a:xfrm>
        </p:spPr>
        <p:txBody>
          <a:bodyPr>
            <a:normAutofit/>
          </a:bodyPr>
          <a:lstStyle/>
          <a:p>
            <a:r>
              <a:rPr lang="en-US" dirty="0"/>
              <a:t>Open, circulating letter (need-to-knows)</a:t>
            </a:r>
          </a:p>
          <a:p>
            <a:r>
              <a:rPr lang="en-US" dirty="0"/>
              <a:t>Chapter 1: “Every spiritual blessing </a:t>
            </a:r>
            <a:r>
              <a:rPr lang="en-US" i="1" dirty="0"/>
              <a:t>in Christ</a:t>
            </a:r>
            <a:r>
              <a:rPr lang="en-US" dirty="0"/>
              <a:t>”</a:t>
            </a:r>
          </a:p>
          <a:p>
            <a:pPr lvl="1"/>
            <a:r>
              <a:rPr lang="en-US" dirty="0"/>
              <a:t>Prayers for open eyes to </a:t>
            </a:r>
            <a:r>
              <a:rPr lang="en-US" i="1" dirty="0"/>
              <a:t>realize how blessed</a:t>
            </a:r>
            <a:endParaRPr lang="en-US" dirty="0"/>
          </a:p>
          <a:p>
            <a:r>
              <a:rPr lang="en-US" dirty="0"/>
              <a:t>Chapter 2: “You were… but God”</a:t>
            </a:r>
          </a:p>
          <a:p>
            <a:r>
              <a:rPr lang="en-US" dirty="0"/>
              <a:t>Ch. 3 “For this reason, I, Paul…”</a:t>
            </a:r>
          </a:p>
          <a:p>
            <a:pPr lvl="1"/>
            <a:r>
              <a:rPr lang="en-US" dirty="0"/>
              <a:t>About to give the first command, but can’t yet</a:t>
            </a:r>
          </a:p>
          <a:p>
            <a:pPr lvl="1"/>
            <a:r>
              <a:rPr lang="en-US" dirty="0"/>
              <a:t>“Manifold wisdom” and “love that surpasses knowledge”</a:t>
            </a:r>
          </a:p>
        </p:txBody>
      </p:sp>
      <p:sp>
        <p:nvSpPr>
          <p:cNvPr id="4" name="Speech Bubble: Rectangle with Corners Rounded 3">
            <a:extLst>
              <a:ext uri="{FF2B5EF4-FFF2-40B4-BE49-F238E27FC236}">
                <a16:creationId xmlns:a16="http://schemas.microsoft.com/office/drawing/2014/main" xmlns="" id="{EB03CFE4-AFD8-4318-85CC-159C7079173B}"/>
              </a:ext>
            </a:extLst>
          </p:cNvPr>
          <p:cNvSpPr/>
          <p:nvPr/>
        </p:nvSpPr>
        <p:spPr>
          <a:xfrm>
            <a:off x="12385237" y="4330700"/>
            <a:ext cx="5401733" cy="3586333"/>
          </a:xfrm>
          <a:prstGeom prst="wedgeRoundRectCallout">
            <a:avLst>
              <a:gd name="adj1" fmla="val -97990"/>
              <a:gd name="adj2" fmla="val 79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baseline="30000" dirty="0">
                <a:solidFill>
                  <a:schemeClr val="tx1"/>
                </a:solidFill>
                <a:latin typeface="system-ui"/>
              </a:rPr>
              <a:t>8 </a:t>
            </a:r>
            <a:r>
              <a:rPr lang="en-US" sz="3600" dirty="0">
                <a:solidFill>
                  <a:schemeClr val="tx1"/>
                </a:solidFill>
                <a:latin typeface="system-ui"/>
              </a:rPr>
              <a:t>For it is by grace you have been saved, through faith—and this is not from yourselves, it is the gift of God— </a:t>
            </a:r>
            <a:r>
              <a:rPr lang="en-US" sz="3600" b="1" baseline="30000" dirty="0">
                <a:solidFill>
                  <a:schemeClr val="tx1"/>
                </a:solidFill>
                <a:latin typeface="system-ui"/>
              </a:rPr>
              <a:t>9 </a:t>
            </a:r>
            <a:r>
              <a:rPr lang="en-US" sz="3600" dirty="0">
                <a:solidFill>
                  <a:schemeClr val="tx1"/>
                </a:solidFill>
                <a:latin typeface="system-ui"/>
              </a:rPr>
              <a:t>not by works, so that no one can boast.</a:t>
            </a:r>
            <a:endParaRPr lang="en-GB" sz="3600" dirty="0">
              <a:solidFill>
                <a:schemeClr val="tx1"/>
              </a:solidFill>
            </a:endParaRPr>
          </a:p>
        </p:txBody>
      </p:sp>
      <p:sp>
        <p:nvSpPr>
          <p:cNvPr id="7" name="Title 1">
            <a:extLst>
              <a:ext uri="{FF2B5EF4-FFF2-40B4-BE49-F238E27FC236}">
                <a16:creationId xmlns:a16="http://schemas.microsoft.com/office/drawing/2014/main" xmlns="" id="{C470D97E-00A0-4376-8971-CF753226AABB}"/>
              </a:ext>
            </a:extLst>
          </p:cNvPr>
          <p:cNvSpPr txBox="1">
            <a:spLocks/>
          </p:cNvSpPr>
          <p:nvPr/>
        </p:nvSpPr>
        <p:spPr>
          <a:xfrm>
            <a:off x="1712120" y="621171"/>
            <a:ext cx="9343850"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Ephesians </a:t>
            </a:r>
          </a:p>
        </p:txBody>
      </p:sp>
    </p:spTree>
    <p:extLst>
      <p:ext uri="{BB962C8B-B14F-4D97-AF65-F5344CB8AC3E}">
        <p14:creationId xmlns:p14="http://schemas.microsoft.com/office/powerpoint/2010/main" val="180394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u="sng" dirty="0"/>
              <a:t>Be completely humble and gentle; be patient, bearing with one another in love.</a:t>
            </a:r>
            <a:r>
              <a:rPr lang="en-US" dirty="0"/>
              <a:t>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3) Requires an others-centered attitude </a:t>
            </a:r>
          </a:p>
        </p:txBody>
      </p:sp>
      <p:sp>
        <p:nvSpPr>
          <p:cNvPr id="25" name="Rectangle: Rounded Corners 24">
            <a:extLst>
              <a:ext uri="{FF2B5EF4-FFF2-40B4-BE49-F238E27FC236}">
                <a16:creationId xmlns:a16="http://schemas.microsoft.com/office/drawing/2014/main" xmlns="" id="{D3E97394-7BE1-46AC-B1EF-8284FD56AB82}"/>
              </a:ext>
            </a:extLst>
          </p:cNvPr>
          <p:cNvSpPr/>
          <p:nvPr/>
        </p:nvSpPr>
        <p:spPr>
          <a:xfrm>
            <a:off x="5437452" y="4069412"/>
            <a:ext cx="7093215"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xmlns="" id="{6AC2DFF0-09C7-493C-BECC-88DFACC0BDE7}"/>
              </a:ext>
            </a:extLst>
          </p:cNvPr>
          <p:cNvSpPr/>
          <p:nvPr/>
        </p:nvSpPr>
        <p:spPr>
          <a:xfrm>
            <a:off x="3258167" y="6084027"/>
            <a:ext cx="81548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Moving toward someone </a:t>
            </a:r>
            <a:r>
              <a:rPr lang="en-US" sz="3600" i="1" dirty="0">
                <a:solidFill>
                  <a:schemeClr val="tx1"/>
                </a:solidFill>
                <a:latin typeface="system-ui"/>
              </a:rPr>
              <a:t>as they are now</a:t>
            </a:r>
            <a:endParaRPr lang="en-GB" sz="3600" dirty="0">
              <a:solidFill>
                <a:schemeClr val="tx1"/>
              </a:solidFill>
            </a:endParaRPr>
          </a:p>
        </p:txBody>
      </p:sp>
      <p:sp>
        <p:nvSpPr>
          <p:cNvPr id="8" name="Rectangle: Rounded Corners 7">
            <a:extLst>
              <a:ext uri="{FF2B5EF4-FFF2-40B4-BE49-F238E27FC236}">
                <a16:creationId xmlns:a16="http://schemas.microsoft.com/office/drawing/2014/main" xmlns="" id="{76CAA5D6-6877-493D-AB18-898238E47206}"/>
              </a:ext>
            </a:extLst>
          </p:cNvPr>
          <p:cNvSpPr/>
          <p:nvPr/>
        </p:nvSpPr>
        <p:spPr>
          <a:xfrm>
            <a:off x="2953367" y="7371737"/>
            <a:ext cx="8764497" cy="10875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Showing grace for imagined offenses… and borderline offenses… and legitimate offenses</a:t>
            </a:r>
            <a:endParaRPr lang="en-GB" sz="3600" dirty="0">
              <a:solidFill>
                <a:schemeClr val="tx1"/>
              </a:solidFill>
            </a:endParaRPr>
          </a:p>
        </p:txBody>
      </p:sp>
      <p:sp>
        <p:nvSpPr>
          <p:cNvPr id="10" name="Rectangle: Rounded Corners 9">
            <a:extLst>
              <a:ext uri="{FF2B5EF4-FFF2-40B4-BE49-F238E27FC236}">
                <a16:creationId xmlns:a16="http://schemas.microsoft.com/office/drawing/2014/main" xmlns="" id="{D8B31A65-3F16-46B6-B65D-5170A3CF5975}"/>
              </a:ext>
            </a:extLst>
          </p:cNvPr>
          <p:cNvSpPr/>
          <p:nvPr/>
        </p:nvSpPr>
        <p:spPr>
          <a:xfrm>
            <a:off x="3480132" y="8806476"/>
            <a:ext cx="7710966"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Chronic </a:t>
            </a:r>
            <a:r>
              <a:rPr lang="en-US" sz="3600" i="1" dirty="0" err="1">
                <a:solidFill>
                  <a:schemeClr val="tx1"/>
                </a:solidFill>
                <a:latin typeface="system-ui"/>
              </a:rPr>
              <a:t>offendees</a:t>
            </a:r>
            <a:r>
              <a:rPr lang="en-US" sz="3600" dirty="0">
                <a:solidFill>
                  <a:schemeClr val="tx1"/>
                </a:solidFill>
                <a:latin typeface="system-ui"/>
              </a:rPr>
              <a:t>: learn to be gracious</a:t>
            </a:r>
            <a:endParaRPr lang="en-GB" sz="3600" dirty="0">
              <a:solidFill>
                <a:schemeClr val="tx1"/>
              </a:solidFill>
            </a:endParaRPr>
          </a:p>
        </p:txBody>
      </p:sp>
      <p:sp>
        <p:nvSpPr>
          <p:cNvPr id="2" name="Right Brace 1">
            <a:extLst>
              <a:ext uri="{FF2B5EF4-FFF2-40B4-BE49-F238E27FC236}">
                <a16:creationId xmlns:a16="http://schemas.microsoft.com/office/drawing/2014/main" xmlns="" id="{AA58BB68-8314-45E4-B708-9CD5602271D0}"/>
              </a:ext>
            </a:extLst>
          </p:cNvPr>
          <p:cNvSpPr/>
          <p:nvPr/>
        </p:nvSpPr>
        <p:spPr>
          <a:xfrm>
            <a:off x="12716933" y="3623733"/>
            <a:ext cx="626534" cy="1676400"/>
          </a:xfrm>
          <a:prstGeom prst="rightBrace">
            <a:avLst>
              <a:gd name="adj1" fmla="val 23958"/>
              <a:gd name="adj2" fmla="val 50000"/>
            </a:avLst>
          </a:pr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xmlns="" id="{8E944B98-1680-4960-AB58-F1BCFF2BEEAF}"/>
              </a:ext>
            </a:extLst>
          </p:cNvPr>
          <p:cNvSpPr txBox="1">
            <a:spLocks/>
          </p:cNvSpPr>
          <p:nvPr/>
        </p:nvSpPr>
        <p:spPr>
          <a:xfrm>
            <a:off x="13529734" y="3182148"/>
            <a:ext cx="3776132" cy="337212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 What it takes to </a:t>
            </a:r>
          </a:p>
          <a:p>
            <a:pPr marL="0" indent="0">
              <a:buNone/>
            </a:pPr>
            <a:r>
              <a:rPr lang="en-US" sz="3600" dirty="0">
                <a:solidFill>
                  <a:schemeClr val="bg1"/>
                </a:solidFill>
              </a:rPr>
              <a:t> get along with   </a:t>
            </a:r>
          </a:p>
          <a:p>
            <a:pPr marL="0" indent="0">
              <a:buNone/>
            </a:pPr>
            <a:r>
              <a:rPr lang="en-US" sz="3600" dirty="0">
                <a:solidFill>
                  <a:schemeClr val="bg1"/>
                </a:solidFill>
              </a:rPr>
              <a:t> people.</a:t>
            </a:r>
            <a:endParaRPr lang="en-GB" sz="3600" dirty="0">
              <a:solidFill>
                <a:schemeClr val="bg1"/>
              </a:solidFill>
            </a:endParaRPr>
          </a:p>
        </p:txBody>
      </p:sp>
      <p:sp>
        <p:nvSpPr>
          <p:cNvPr id="12" name="Content Placeholder 2">
            <a:extLst>
              <a:ext uri="{FF2B5EF4-FFF2-40B4-BE49-F238E27FC236}">
                <a16:creationId xmlns:a16="http://schemas.microsoft.com/office/drawing/2014/main" xmlns="" id="{CB3CA364-A328-4006-98EF-44F451451865}"/>
              </a:ext>
            </a:extLst>
          </p:cNvPr>
          <p:cNvSpPr txBox="1">
            <a:spLocks/>
          </p:cNvSpPr>
          <p:nvPr/>
        </p:nvSpPr>
        <p:spPr>
          <a:xfrm>
            <a:off x="16147430" y="4515239"/>
            <a:ext cx="1480167" cy="70594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a:t>
            </a:r>
            <a:r>
              <a:rPr lang="en-GB" sz="3600" i="1" dirty="0">
                <a:solidFill>
                  <a:schemeClr val="bg1"/>
                </a:solidFill>
              </a:rPr>
              <a:t>these</a:t>
            </a:r>
            <a:endParaRPr lang="en-US" sz="3600" i="1" dirty="0">
              <a:solidFill>
                <a:schemeClr val="bg1"/>
              </a:solidFill>
            </a:endParaRPr>
          </a:p>
        </p:txBody>
      </p:sp>
      <p:sp>
        <p:nvSpPr>
          <p:cNvPr id="13" name="Content Placeholder 2">
            <a:extLst>
              <a:ext uri="{FF2B5EF4-FFF2-40B4-BE49-F238E27FC236}">
                <a16:creationId xmlns:a16="http://schemas.microsoft.com/office/drawing/2014/main" xmlns="" id="{5F4F6195-23CF-4FCE-AB6D-3ABA94B38B9E}"/>
              </a:ext>
            </a:extLst>
          </p:cNvPr>
          <p:cNvSpPr txBox="1">
            <a:spLocks/>
          </p:cNvSpPr>
          <p:nvPr/>
        </p:nvSpPr>
        <p:spPr>
          <a:xfrm>
            <a:off x="13447178" y="5344748"/>
            <a:ext cx="1843621" cy="70594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a:t>
            </a:r>
            <a:r>
              <a:rPr lang="en-GB" sz="3600" i="1" dirty="0">
                <a:solidFill>
                  <a:schemeClr val="bg1"/>
                </a:solidFill>
              </a:rPr>
              <a:t>difficult</a:t>
            </a:r>
            <a:endParaRPr lang="en-US" sz="3600" i="1" dirty="0">
              <a:solidFill>
                <a:schemeClr val="bg1"/>
              </a:solidFill>
            </a:endParaRPr>
          </a:p>
        </p:txBody>
      </p:sp>
    </p:spTree>
    <p:extLst>
      <p:ext uri="{BB962C8B-B14F-4D97-AF65-F5344CB8AC3E}">
        <p14:creationId xmlns:p14="http://schemas.microsoft.com/office/powerpoint/2010/main" val="259255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u="sng" dirty="0"/>
              <a:t>Make every effort to keep the unity of the Spirit through the bond of peace.</a:t>
            </a:r>
            <a:r>
              <a:rPr lang="en-US" dirty="0"/>
              <a:t>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4) Requires Commitment &amp; Hard Work </a:t>
            </a:r>
          </a:p>
        </p:txBody>
      </p:sp>
      <p:sp>
        <p:nvSpPr>
          <p:cNvPr id="14" name="Rectangle: Rounded Corners 13">
            <a:extLst>
              <a:ext uri="{FF2B5EF4-FFF2-40B4-BE49-F238E27FC236}">
                <a16:creationId xmlns:a16="http://schemas.microsoft.com/office/drawing/2014/main" xmlns="" id="{94546874-B55C-42CC-95DE-7017A5401CC0}"/>
              </a:ext>
            </a:extLst>
          </p:cNvPr>
          <p:cNvSpPr/>
          <p:nvPr/>
        </p:nvSpPr>
        <p:spPr>
          <a:xfrm>
            <a:off x="2982119" y="4656827"/>
            <a:ext cx="3571081"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CB170EB5-22FC-4667-94C0-7D787323E9A9}"/>
              </a:ext>
            </a:extLst>
          </p:cNvPr>
          <p:cNvSpPr/>
          <p:nvPr/>
        </p:nvSpPr>
        <p:spPr>
          <a:xfrm>
            <a:off x="2191363" y="6507475"/>
            <a:ext cx="81548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Lack of conflict = insufficient</a:t>
            </a:r>
            <a:endParaRPr lang="en-GB" sz="3600" dirty="0">
              <a:solidFill>
                <a:schemeClr val="tx1"/>
              </a:solidFill>
            </a:endParaRPr>
          </a:p>
        </p:txBody>
      </p:sp>
      <p:sp>
        <p:nvSpPr>
          <p:cNvPr id="16" name="Rectangle: Rounded Corners 15">
            <a:extLst>
              <a:ext uri="{FF2B5EF4-FFF2-40B4-BE49-F238E27FC236}">
                <a16:creationId xmlns:a16="http://schemas.microsoft.com/office/drawing/2014/main" xmlns="" id="{BB13D0A6-822B-4A80-9950-DA2123F54C91}"/>
              </a:ext>
            </a:extLst>
          </p:cNvPr>
          <p:cNvSpPr/>
          <p:nvPr/>
        </p:nvSpPr>
        <p:spPr>
          <a:xfrm>
            <a:off x="2191362" y="7680538"/>
            <a:ext cx="81548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Lack of conflict = maybe not a great sign?</a:t>
            </a:r>
            <a:endParaRPr lang="en-GB" sz="3600" dirty="0">
              <a:solidFill>
                <a:schemeClr val="tx1"/>
              </a:solidFill>
            </a:endParaRPr>
          </a:p>
        </p:txBody>
      </p:sp>
      <p:sp>
        <p:nvSpPr>
          <p:cNvPr id="4" name="Explosion: 8 Points 3">
            <a:extLst>
              <a:ext uri="{FF2B5EF4-FFF2-40B4-BE49-F238E27FC236}">
                <a16:creationId xmlns:a16="http://schemas.microsoft.com/office/drawing/2014/main" xmlns="" id="{B388251E-32FA-4A71-B6DC-B25F1634E739}"/>
              </a:ext>
            </a:extLst>
          </p:cNvPr>
          <p:cNvSpPr/>
          <p:nvPr/>
        </p:nvSpPr>
        <p:spPr>
          <a:xfrm rot="5123028">
            <a:off x="14477596" y="6818934"/>
            <a:ext cx="2167467" cy="2217855"/>
          </a:xfrm>
          <a:prstGeom prst="irregularSeal1">
            <a:avLst/>
          </a:prstGeom>
          <a:ln w="38100">
            <a:solidFill>
              <a:srgbClr val="92D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bg1"/>
                </a:solidFill>
              </a:rPr>
              <a:t>:\</a:t>
            </a:r>
          </a:p>
        </p:txBody>
      </p:sp>
      <p:sp>
        <p:nvSpPr>
          <p:cNvPr id="18" name="Explosion: 8 Points 17">
            <a:extLst>
              <a:ext uri="{FF2B5EF4-FFF2-40B4-BE49-F238E27FC236}">
                <a16:creationId xmlns:a16="http://schemas.microsoft.com/office/drawing/2014/main" xmlns="" id="{40380898-15A2-4AD4-A258-D830CEDD9CE9}"/>
              </a:ext>
            </a:extLst>
          </p:cNvPr>
          <p:cNvSpPr/>
          <p:nvPr/>
        </p:nvSpPr>
        <p:spPr>
          <a:xfrm rot="5864501">
            <a:off x="11878531" y="6656368"/>
            <a:ext cx="2167467" cy="2217855"/>
          </a:xfrm>
          <a:prstGeom prst="irregularSeal1">
            <a:avLst/>
          </a:prstGeom>
          <a:ln w="38100">
            <a:solidFill>
              <a:srgbClr val="92D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bg1"/>
                </a:solidFill>
              </a:rPr>
              <a:t>:\</a:t>
            </a:r>
          </a:p>
        </p:txBody>
      </p:sp>
      <p:sp>
        <p:nvSpPr>
          <p:cNvPr id="19" name="Rectangle: Rounded Corners 18">
            <a:extLst>
              <a:ext uri="{FF2B5EF4-FFF2-40B4-BE49-F238E27FC236}">
                <a16:creationId xmlns:a16="http://schemas.microsoft.com/office/drawing/2014/main" xmlns="" id="{2D160F14-D28A-4A1B-A5A9-5A555B9030AA}"/>
              </a:ext>
            </a:extLst>
          </p:cNvPr>
          <p:cNvSpPr/>
          <p:nvPr/>
        </p:nvSpPr>
        <p:spPr>
          <a:xfrm>
            <a:off x="2188524" y="8847864"/>
            <a:ext cx="81548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Disunity can be active or passive</a:t>
            </a:r>
            <a:endParaRPr lang="en-GB" sz="3600" dirty="0">
              <a:solidFill>
                <a:schemeClr val="tx1"/>
              </a:solidFill>
            </a:endParaRPr>
          </a:p>
        </p:txBody>
      </p:sp>
      <p:sp>
        <p:nvSpPr>
          <p:cNvPr id="20" name="Speech Bubble: Rectangle with Corners Rounded 19">
            <a:extLst>
              <a:ext uri="{FF2B5EF4-FFF2-40B4-BE49-F238E27FC236}">
                <a16:creationId xmlns:a16="http://schemas.microsoft.com/office/drawing/2014/main" xmlns="" id="{42C47EFA-3B64-4DAA-B46E-B775A1604C02}"/>
              </a:ext>
            </a:extLst>
          </p:cNvPr>
          <p:cNvSpPr/>
          <p:nvPr/>
        </p:nvSpPr>
        <p:spPr>
          <a:xfrm>
            <a:off x="11516658" y="9199353"/>
            <a:ext cx="1923428" cy="932951"/>
          </a:xfrm>
          <a:prstGeom prst="wedgeRoundRectCallout">
            <a:avLst>
              <a:gd name="adj1" fmla="val -18522"/>
              <a:gd name="adj2" fmla="val -12353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Talks to much</a:t>
            </a:r>
            <a:endParaRPr lang="en-GB" sz="3200" dirty="0">
              <a:solidFill>
                <a:schemeClr val="tx1"/>
              </a:solidFill>
            </a:endParaRPr>
          </a:p>
        </p:txBody>
      </p:sp>
      <p:sp>
        <p:nvSpPr>
          <p:cNvPr id="21" name="Speech Bubble: Rectangle with Corners Rounded 20">
            <a:extLst>
              <a:ext uri="{FF2B5EF4-FFF2-40B4-BE49-F238E27FC236}">
                <a16:creationId xmlns:a16="http://schemas.microsoft.com/office/drawing/2014/main" xmlns="" id="{1026D873-CD08-43C3-8FF8-1D37AA4DC403}"/>
              </a:ext>
            </a:extLst>
          </p:cNvPr>
          <p:cNvSpPr/>
          <p:nvPr/>
        </p:nvSpPr>
        <p:spPr>
          <a:xfrm>
            <a:off x="15792166" y="9199353"/>
            <a:ext cx="1923428" cy="932951"/>
          </a:xfrm>
          <a:prstGeom prst="wedgeRoundRectCallout">
            <a:avLst>
              <a:gd name="adj1" fmla="val -7078"/>
              <a:gd name="adj2" fmla="val -14894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Doesn’t listen</a:t>
            </a:r>
            <a:endParaRPr lang="en-GB" sz="3200" dirty="0">
              <a:solidFill>
                <a:schemeClr val="tx1"/>
              </a:solidFill>
            </a:endParaRPr>
          </a:p>
        </p:txBody>
      </p:sp>
      <p:sp>
        <p:nvSpPr>
          <p:cNvPr id="22" name="Speech Bubble: Rectangle with Corners Rounded 21">
            <a:extLst>
              <a:ext uri="{FF2B5EF4-FFF2-40B4-BE49-F238E27FC236}">
                <a16:creationId xmlns:a16="http://schemas.microsoft.com/office/drawing/2014/main" xmlns="" id="{E2D6D8A7-AD0E-4010-9EA5-50ED41AE2AFE}"/>
              </a:ext>
            </a:extLst>
          </p:cNvPr>
          <p:cNvSpPr/>
          <p:nvPr/>
        </p:nvSpPr>
        <p:spPr>
          <a:xfrm>
            <a:off x="14850532" y="3183467"/>
            <a:ext cx="3266282" cy="2659978"/>
          </a:xfrm>
          <a:prstGeom prst="wedgeRoundRectCallout">
            <a:avLst>
              <a:gd name="adj1" fmla="val -40659"/>
              <a:gd name="adj2" fmla="val 8931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Says they read that book you’re talking about but you KNOW they didn’t</a:t>
            </a:r>
            <a:endParaRPr lang="en-GB" sz="3200" dirty="0">
              <a:solidFill>
                <a:schemeClr val="tx1"/>
              </a:solidFill>
            </a:endParaRPr>
          </a:p>
        </p:txBody>
      </p:sp>
      <p:sp>
        <p:nvSpPr>
          <p:cNvPr id="23" name="Speech Bubble: Rectangle with Corners Rounded 22">
            <a:extLst>
              <a:ext uri="{FF2B5EF4-FFF2-40B4-BE49-F238E27FC236}">
                <a16:creationId xmlns:a16="http://schemas.microsoft.com/office/drawing/2014/main" xmlns="" id="{8A2F2FE7-A8C9-4AF5-A4FB-6A841734111F}"/>
              </a:ext>
            </a:extLst>
          </p:cNvPr>
          <p:cNvSpPr/>
          <p:nvPr/>
        </p:nvSpPr>
        <p:spPr>
          <a:xfrm>
            <a:off x="12762921" y="4558493"/>
            <a:ext cx="1923428" cy="932951"/>
          </a:xfrm>
          <a:prstGeom prst="wedgeRoundRectCallout">
            <a:avLst>
              <a:gd name="adj1" fmla="val 43282"/>
              <a:gd name="adj2" fmla="val 27998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Martyr complex</a:t>
            </a:r>
            <a:endParaRPr lang="en-GB" sz="3200" dirty="0">
              <a:solidFill>
                <a:schemeClr val="tx1"/>
              </a:solidFill>
            </a:endParaRPr>
          </a:p>
        </p:txBody>
      </p:sp>
      <p:sp>
        <p:nvSpPr>
          <p:cNvPr id="24" name="Speech Bubble: Rectangle with Corners Rounded 23">
            <a:extLst>
              <a:ext uri="{FF2B5EF4-FFF2-40B4-BE49-F238E27FC236}">
                <a16:creationId xmlns:a16="http://schemas.microsoft.com/office/drawing/2014/main" xmlns="" id="{F1A69B09-E8EA-41B3-BC22-EF6A26EA4B25}"/>
              </a:ext>
            </a:extLst>
          </p:cNvPr>
          <p:cNvSpPr/>
          <p:nvPr/>
        </p:nvSpPr>
        <p:spPr>
          <a:xfrm>
            <a:off x="10645267" y="5726406"/>
            <a:ext cx="2935266" cy="599447"/>
          </a:xfrm>
          <a:prstGeom prst="wedgeRoundRectCallout">
            <a:avLst>
              <a:gd name="adj1" fmla="val -9309"/>
              <a:gd name="adj2" fmla="val 21918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Judgmental</a:t>
            </a:r>
            <a:endParaRPr lang="en-GB" sz="3200" dirty="0">
              <a:solidFill>
                <a:schemeClr val="tx1"/>
              </a:solidFill>
            </a:endParaRPr>
          </a:p>
        </p:txBody>
      </p:sp>
    </p:spTree>
    <p:extLst>
      <p:ext uri="{BB962C8B-B14F-4D97-AF65-F5344CB8AC3E}">
        <p14:creationId xmlns:p14="http://schemas.microsoft.com/office/powerpoint/2010/main" val="221993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8" grpId="0" animBg="1"/>
      <p:bldP spid="19"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u="sng" dirty="0"/>
              <a:t>Make every effort to keep the unity of the Spirit through the bond of peace.</a:t>
            </a:r>
            <a:r>
              <a:rPr lang="en-US" dirty="0"/>
              <a:t>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4) Requires Commitment &amp; Hard Work </a:t>
            </a:r>
          </a:p>
        </p:txBody>
      </p:sp>
      <p:sp>
        <p:nvSpPr>
          <p:cNvPr id="14" name="Rectangle: Rounded Corners 13">
            <a:extLst>
              <a:ext uri="{FF2B5EF4-FFF2-40B4-BE49-F238E27FC236}">
                <a16:creationId xmlns:a16="http://schemas.microsoft.com/office/drawing/2014/main" xmlns="" id="{94546874-B55C-42CC-95DE-7017A5401CC0}"/>
              </a:ext>
            </a:extLst>
          </p:cNvPr>
          <p:cNvSpPr/>
          <p:nvPr/>
        </p:nvSpPr>
        <p:spPr>
          <a:xfrm>
            <a:off x="2982119" y="4656827"/>
            <a:ext cx="3571081"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CB170EB5-22FC-4667-94C0-7D787323E9A9}"/>
              </a:ext>
            </a:extLst>
          </p:cNvPr>
          <p:cNvSpPr/>
          <p:nvPr/>
        </p:nvSpPr>
        <p:spPr>
          <a:xfrm>
            <a:off x="2188524" y="6507475"/>
            <a:ext cx="81548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Lack of conflict = insufficient</a:t>
            </a:r>
            <a:endParaRPr lang="en-GB" sz="3600" dirty="0">
              <a:solidFill>
                <a:schemeClr val="tx1"/>
              </a:solidFill>
            </a:endParaRPr>
          </a:p>
        </p:txBody>
      </p:sp>
      <p:sp>
        <p:nvSpPr>
          <p:cNvPr id="16" name="Rectangle: Rounded Corners 15">
            <a:extLst>
              <a:ext uri="{FF2B5EF4-FFF2-40B4-BE49-F238E27FC236}">
                <a16:creationId xmlns:a16="http://schemas.microsoft.com/office/drawing/2014/main" xmlns="" id="{BB13D0A6-822B-4A80-9950-DA2123F54C91}"/>
              </a:ext>
            </a:extLst>
          </p:cNvPr>
          <p:cNvSpPr/>
          <p:nvPr/>
        </p:nvSpPr>
        <p:spPr>
          <a:xfrm>
            <a:off x="2191362" y="7680538"/>
            <a:ext cx="81548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Lack of conflict = maybe not a great sign?</a:t>
            </a:r>
            <a:endParaRPr lang="en-GB" sz="3600" dirty="0">
              <a:solidFill>
                <a:schemeClr val="tx1"/>
              </a:solidFill>
            </a:endParaRPr>
          </a:p>
        </p:txBody>
      </p:sp>
      <p:sp>
        <p:nvSpPr>
          <p:cNvPr id="4" name="Explosion: 8 Points 3">
            <a:extLst>
              <a:ext uri="{FF2B5EF4-FFF2-40B4-BE49-F238E27FC236}">
                <a16:creationId xmlns:a16="http://schemas.microsoft.com/office/drawing/2014/main" xmlns="" id="{B388251E-32FA-4A71-B6DC-B25F1634E739}"/>
              </a:ext>
            </a:extLst>
          </p:cNvPr>
          <p:cNvSpPr/>
          <p:nvPr/>
        </p:nvSpPr>
        <p:spPr>
          <a:xfrm rot="5123028">
            <a:off x="15492147" y="824533"/>
            <a:ext cx="2167467" cy="2217855"/>
          </a:xfrm>
          <a:prstGeom prst="irregularSeal1">
            <a:avLst/>
          </a:prstGeom>
          <a:ln w="38100">
            <a:solidFill>
              <a:srgbClr val="92D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bg1"/>
                </a:solidFill>
              </a:rPr>
              <a:t>:\</a:t>
            </a:r>
          </a:p>
        </p:txBody>
      </p:sp>
      <p:sp>
        <p:nvSpPr>
          <p:cNvPr id="18" name="Explosion: 8 Points 17">
            <a:extLst>
              <a:ext uri="{FF2B5EF4-FFF2-40B4-BE49-F238E27FC236}">
                <a16:creationId xmlns:a16="http://schemas.microsoft.com/office/drawing/2014/main" xmlns="" id="{40380898-15A2-4AD4-A258-D830CEDD9CE9}"/>
              </a:ext>
            </a:extLst>
          </p:cNvPr>
          <p:cNvSpPr/>
          <p:nvPr/>
        </p:nvSpPr>
        <p:spPr>
          <a:xfrm rot="5864501">
            <a:off x="11878531" y="6656368"/>
            <a:ext cx="2167467" cy="2217855"/>
          </a:xfrm>
          <a:prstGeom prst="irregularSeal1">
            <a:avLst/>
          </a:prstGeom>
          <a:ln w="38100">
            <a:solidFill>
              <a:srgbClr val="92D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a:solidFill>
                  <a:schemeClr val="bg1"/>
                </a:solidFill>
              </a:rPr>
              <a:t>:\</a:t>
            </a:r>
          </a:p>
        </p:txBody>
      </p:sp>
      <p:sp>
        <p:nvSpPr>
          <p:cNvPr id="19" name="Rectangle: Rounded Corners 18">
            <a:extLst>
              <a:ext uri="{FF2B5EF4-FFF2-40B4-BE49-F238E27FC236}">
                <a16:creationId xmlns:a16="http://schemas.microsoft.com/office/drawing/2014/main" xmlns="" id="{2D160F14-D28A-4A1B-A5A9-5A555B9030AA}"/>
              </a:ext>
            </a:extLst>
          </p:cNvPr>
          <p:cNvSpPr/>
          <p:nvPr/>
        </p:nvSpPr>
        <p:spPr>
          <a:xfrm>
            <a:off x="2188524" y="8847864"/>
            <a:ext cx="8154897" cy="94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Disunity can be active or passive</a:t>
            </a:r>
            <a:endParaRPr lang="en-GB" sz="3600" dirty="0">
              <a:solidFill>
                <a:schemeClr val="tx1"/>
              </a:solidFill>
            </a:endParaRPr>
          </a:p>
        </p:txBody>
      </p:sp>
    </p:spTree>
    <p:extLst>
      <p:ext uri="{BB962C8B-B14F-4D97-AF65-F5344CB8AC3E}">
        <p14:creationId xmlns:p14="http://schemas.microsoft.com/office/powerpoint/2010/main" val="1149664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u="sng" dirty="0"/>
              <a:t>Make every effort to keep the unity of the Spirit through the bond of peace.</a:t>
            </a:r>
            <a:r>
              <a:rPr lang="en-US" dirty="0"/>
              <a:t>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5) Expression of a spiritual reality</a:t>
            </a:r>
          </a:p>
        </p:txBody>
      </p:sp>
      <p:sp>
        <p:nvSpPr>
          <p:cNvPr id="10" name="Rectangle: Rounded Corners 9">
            <a:extLst>
              <a:ext uri="{FF2B5EF4-FFF2-40B4-BE49-F238E27FC236}">
                <a16:creationId xmlns:a16="http://schemas.microsoft.com/office/drawing/2014/main" xmlns="" id="{33A12E51-CE9D-4F0F-A19C-B9225D48BFA4}"/>
              </a:ext>
            </a:extLst>
          </p:cNvPr>
          <p:cNvSpPr/>
          <p:nvPr/>
        </p:nvSpPr>
        <p:spPr>
          <a:xfrm>
            <a:off x="8045186" y="4688739"/>
            <a:ext cx="4129881"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RCG DW19-700 29&amp;#34; Mountain Bike Wheel, Front or Rear, Double Wall, Disc or Rim Brake, Freewheel or Cassette, 36 Spokes">
            <a:extLst>
              <a:ext uri="{FF2B5EF4-FFF2-40B4-BE49-F238E27FC236}">
                <a16:creationId xmlns:a16="http://schemas.microsoft.com/office/drawing/2014/main" xmlns="" id="{8ED4D306-41BC-45A8-B284-D9B8E19E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5137" y="1569026"/>
            <a:ext cx="2918395" cy="493378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F270BEA0-5836-41DA-A132-FBF7D6D0DAA3}"/>
              </a:ext>
            </a:extLst>
          </p:cNvPr>
          <p:cNvSpPr/>
          <p:nvPr/>
        </p:nvSpPr>
        <p:spPr>
          <a:xfrm>
            <a:off x="707517" y="8217741"/>
            <a:ext cx="10976484" cy="13157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Connected to Jesus = connected with others</a:t>
            </a:r>
          </a:p>
          <a:p>
            <a:pPr algn="ctr"/>
            <a:r>
              <a:rPr lang="en-US" sz="3200" dirty="0">
                <a:solidFill>
                  <a:schemeClr val="tx1"/>
                </a:solidFill>
                <a:latin typeface="system-ui"/>
              </a:rPr>
              <a:t>Part of </a:t>
            </a:r>
            <a:r>
              <a:rPr lang="en-US" sz="3200" i="1" dirty="0">
                <a:solidFill>
                  <a:schemeClr val="tx1"/>
                </a:solidFill>
                <a:latin typeface="system-ui"/>
              </a:rPr>
              <a:t>who I am </a:t>
            </a:r>
            <a:r>
              <a:rPr lang="en-US" sz="3200" dirty="0">
                <a:solidFill>
                  <a:schemeClr val="tx1"/>
                </a:solidFill>
                <a:latin typeface="system-ui"/>
              </a:rPr>
              <a:t>now through Jesus (like forgiven, adopted, etc.)</a:t>
            </a:r>
            <a:endParaRPr lang="en-GB" sz="3200" dirty="0">
              <a:solidFill>
                <a:schemeClr val="tx1"/>
              </a:solidFill>
            </a:endParaRPr>
          </a:p>
        </p:txBody>
      </p:sp>
      <p:sp>
        <p:nvSpPr>
          <p:cNvPr id="13" name="Content Placeholder 2">
            <a:extLst>
              <a:ext uri="{FF2B5EF4-FFF2-40B4-BE49-F238E27FC236}">
                <a16:creationId xmlns:a16="http://schemas.microsoft.com/office/drawing/2014/main" xmlns="" id="{8E06F2D9-C048-481E-95BC-99855E26C301}"/>
              </a:ext>
            </a:extLst>
          </p:cNvPr>
          <p:cNvSpPr txBox="1">
            <a:spLocks/>
          </p:cNvSpPr>
          <p:nvPr/>
        </p:nvSpPr>
        <p:spPr>
          <a:xfrm>
            <a:off x="13335001" y="6553200"/>
            <a:ext cx="4529666" cy="335060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“We, who are many, are one body in Christ, and individually parts of one another.” [Rom. 12:4]</a:t>
            </a:r>
            <a:endParaRPr lang="en-GB" sz="2800" dirty="0">
              <a:solidFill>
                <a:schemeClr val="bg1"/>
              </a:solidFill>
            </a:endParaRPr>
          </a:p>
        </p:txBody>
      </p:sp>
    </p:spTree>
    <p:extLst>
      <p:ext uri="{BB962C8B-B14F-4D97-AF65-F5344CB8AC3E}">
        <p14:creationId xmlns:p14="http://schemas.microsoft.com/office/powerpoint/2010/main" val="389294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dirty="0"/>
              <a:t>Make every effort to keep the unity of the Spirit through the bond of peace. </a:t>
            </a:r>
            <a:r>
              <a:rPr lang="en-US" b="1" baseline="30000" dirty="0"/>
              <a:t>4 </a:t>
            </a:r>
            <a:r>
              <a:rPr lang="en-US" u="sng" dirty="0"/>
              <a:t>There is one body and one Spirit, just as you were called to one hope when you were called; </a:t>
            </a:r>
            <a:r>
              <a:rPr lang="en-US" b="1" u="sng" baseline="30000" dirty="0"/>
              <a:t>5 </a:t>
            </a:r>
            <a:r>
              <a:rPr lang="en-US" u="sng" dirty="0"/>
              <a:t>one Lord, one faith, one baptism; </a:t>
            </a:r>
            <a:r>
              <a:rPr lang="en-US" b="1" u="sng" baseline="30000" dirty="0"/>
              <a:t>6 </a:t>
            </a:r>
            <a:r>
              <a:rPr lang="en-US" u="sng" dirty="0"/>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5) Expression of a spiritual reality</a:t>
            </a:r>
          </a:p>
        </p:txBody>
      </p:sp>
      <p:sp>
        <p:nvSpPr>
          <p:cNvPr id="10" name="Rectangle: Rounded Corners 9">
            <a:extLst>
              <a:ext uri="{FF2B5EF4-FFF2-40B4-BE49-F238E27FC236}">
                <a16:creationId xmlns:a16="http://schemas.microsoft.com/office/drawing/2014/main" xmlns="" id="{33A12E51-CE9D-4F0F-A19C-B9225D48BFA4}"/>
              </a:ext>
            </a:extLst>
          </p:cNvPr>
          <p:cNvSpPr/>
          <p:nvPr/>
        </p:nvSpPr>
        <p:spPr>
          <a:xfrm>
            <a:off x="8045186" y="4688739"/>
            <a:ext cx="4129881"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xmlns="" id="{9C04C451-4DDF-4181-B51A-9C377C62D5C6}"/>
              </a:ext>
            </a:extLst>
          </p:cNvPr>
          <p:cNvSpPr/>
          <p:nvPr/>
        </p:nvSpPr>
        <p:spPr>
          <a:xfrm>
            <a:off x="14527873" y="1103905"/>
            <a:ext cx="2761060" cy="2659978"/>
          </a:xfrm>
          <a:prstGeom prst="wedgeRoundRectCallout">
            <a:avLst>
              <a:gd name="adj1" fmla="val -121534"/>
              <a:gd name="adj2" fmla="val 3011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Call to pursue unity based on Jesus first loving us </a:t>
            </a:r>
            <a:endParaRPr lang="en-GB" sz="3200" dirty="0">
              <a:solidFill>
                <a:schemeClr val="tx1"/>
              </a:solidFill>
            </a:endParaRPr>
          </a:p>
        </p:txBody>
      </p:sp>
      <p:sp>
        <p:nvSpPr>
          <p:cNvPr id="9" name="Speech Bubble: Rectangle with Corners Rounded 8">
            <a:extLst>
              <a:ext uri="{FF2B5EF4-FFF2-40B4-BE49-F238E27FC236}">
                <a16:creationId xmlns:a16="http://schemas.microsoft.com/office/drawing/2014/main" xmlns="" id="{7AF2888A-6A0D-4C1E-99A1-6907D93DAFA4}"/>
              </a:ext>
            </a:extLst>
          </p:cNvPr>
          <p:cNvSpPr/>
          <p:nvPr/>
        </p:nvSpPr>
        <p:spPr>
          <a:xfrm>
            <a:off x="14527873" y="4132767"/>
            <a:ext cx="3266282" cy="1946300"/>
          </a:xfrm>
          <a:prstGeom prst="wedgeRoundRectCallout">
            <a:avLst>
              <a:gd name="adj1" fmla="val -102352"/>
              <a:gd name="adj2" fmla="val 5621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The unity itself based on our REAL connection</a:t>
            </a:r>
            <a:endParaRPr lang="en-GB" sz="3200" dirty="0">
              <a:solidFill>
                <a:schemeClr val="tx1"/>
              </a:solidFill>
            </a:endParaRPr>
          </a:p>
        </p:txBody>
      </p:sp>
      <p:sp>
        <p:nvSpPr>
          <p:cNvPr id="11" name="Right Bracket 10">
            <a:extLst>
              <a:ext uri="{FF2B5EF4-FFF2-40B4-BE49-F238E27FC236}">
                <a16:creationId xmlns:a16="http://schemas.microsoft.com/office/drawing/2014/main" xmlns="" id="{515D2BAB-16DD-4E22-A74E-66D959868766}"/>
              </a:ext>
            </a:extLst>
          </p:cNvPr>
          <p:cNvSpPr/>
          <p:nvPr/>
        </p:nvSpPr>
        <p:spPr>
          <a:xfrm>
            <a:off x="12716933" y="3623733"/>
            <a:ext cx="626534" cy="1676400"/>
          </a:xfrm>
          <a:prstGeom prst="rightBracket">
            <a:avLst/>
          </a:pr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482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dirty="0"/>
              <a:t>Make every effort to keep the unity of the Spirit through the bond of peace. </a:t>
            </a:r>
            <a:r>
              <a:rPr lang="en-US" b="1" baseline="30000" dirty="0"/>
              <a:t>4 </a:t>
            </a:r>
            <a:r>
              <a:rPr lang="en-US" u="sng" dirty="0"/>
              <a:t>There is one body and one Spirit, just as you were called to one hope when you were called; </a:t>
            </a:r>
            <a:r>
              <a:rPr lang="en-US" b="1" u="sng" baseline="30000" dirty="0"/>
              <a:t>5 </a:t>
            </a:r>
            <a:r>
              <a:rPr lang="en-US" u="sng" dirty="0"/>
              <a:t>one Lord, one faith, one baptism; </a:t>
            </a:r>
            <a:r>
              <a:rPr lang="en-US" b="1" u="sng" baseline="30000" dirty="0"/>
              <a:t>6 </a:t>
            </a:r>
            <a:r>
              <a:rPr lang="en-US" u="sng" dirty="0"/>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5) Expression of a spiritual reality</a:t>
            </a:r>
          </a:p>
        </p:txBody>
      </p:sp>
      <p:sp>
        <p:nvSpPr>
          <p:cNvPr id="10" name="Rectangle: Rounded Corners 9">
            <a:extLst>
              <a:ext uri="{FF2B5EF4-FFF2-40B4-BE49-F238E27FC236}">
                <a16:creationId xmlns:a16="http://schemas.microsoft.com/office/drawing/2014/main" xmlns="" id="{33A12E51-CE9D-4F0F-A19C-B9225D48BFA4}"/>
              </a:ext>
            </a:extLst>
          </p:cNvPr>
          <p:cNvSpPr/>
          <p:nvPr/>
        </p:nvSpPr>
        <p:spPr>
          <a:xfrm>
            <a:off x="8773320" y="5338594"/>
            <a:ext cx="1928548"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CCBAE56-DD2C-4325-A7B4-3A2B04571B20}"/>
              </a:ext>
            </a:extLst>
          </p:cNvPr>
          <p:cNvSpPr/>
          <p:nvPr/>
        </p:nvSpPr>
        <p:spPr>
          <a:xfrm>
            <a:off x="690584" y="8217741"/>
            <a:ext cx="3830616" cy="16472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Purposefully placed together by God “just as he desired”</a:t>
            </a:r>
            <a:endParaRPr lang="en-GB" sz="3200" dirty="0">
              <a:solidFill>
                <a:schemeClr val="tx1"/>
              </a:solidFill>
            </a:endParaRPr>
          </a:p>
        </p:txBody>
      </p:sp>
      <p:sp>
        <p:nvSpPr>
          <p:cNvPr id="11" name="Rectangle: Rounded Corners 10">
            <a:extLst>
              <a:ext uri="{FF2B5EF4-FFF2-40B4-BE49-F238E27FC236}">
                <a16:creationId xmlns:a16="http://schemas.microsoft.com/office/drawing/2014/main" xmlns="" id="{A7DE9DF9-5DE7-4D64-82A9-7FC7EAEE21CD}"/>
              </a:ext>
            </a:extLst>
          </p:cNvPr>
          <p:cNvSpPr/>
          <p:nvPr/>
        </p:nvSpPr>
        <p:spPr>
          <a:xfrm>
            <a:off x="1712118" y="5983855"/>
            <a:ext cx="1183482"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42589366-B540-40D7-A362-D68D64F378B1}"/>
              </a:ext>
            </a:extLst>
          </p:cNvPr>
          <p:cNvSpPr/>
          <p:nvPr/>
        </p:nvSpPr>
        <p:spPr>
          <a:xfrm>
            <a:off x="3388520" y="6523927"/>
            <a:ext cx="1826947"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67F1F782-0AD4-4880-8803-3F7BC789203D}"/>
              </a:ext>
            </a:extLst>
          </p:cNvPr>
          <p:cNvSpPr/>
          <p:nvPr/>
        </p:nvSpPr>
        <p:spPr>
          <a:xfrm>
            <a:off x="9975587" y="6519738"/>
            <a:ext cx="1826947"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AC797165-049F-47B6-8997-1C8FDC23B753}"/>
              </a:ext>
            </a:extLst>
          </p:cNvPr>
          <p:cNvSpPr/>
          <p:nvPr/>
        </p:nvSpPr>
        <p:spPr>
          <a:xfrm>
            <a:off x="4891904" y="8217741"/>
            <a:ext cx="3830616" cy="16472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Having God himself in common with each other</a:t>
            </a:r>
            <a:endParaRPr lang="en-GB" sz="3200" dirty="0">
              <a:solidFill>
                <a:schemeClr val="tx1"/>
              </a:solidFill>
            </a:endParaRPr>
          </a:p>
        </p:txBody>
      </p:sp>
      <p:sp>
        <p:nvSpPr>
          <p:cNvPr id="16" name="Rectangle: Rounded Corners 15">
            <a:extLst>
              <a:ext uri="{FF2B5EF4-FFF2-40B4-BE49-F238E27FC236}">
                <a16:creationId xmlns:a16="http://schemas.microsoft.com/office/drawing/2014/main" xmlns="" id="{941AA9C7-0016-41FB-AEC6-666D224CAA32}"/>
              </a:ext>
            </a:extLst>
          </p:cNvPr>
          <p:cNvSpPr/>
          <p:nvPr/>
        </p:nvSpPr>
        <p:spPr>
          <a:xfrm>
            <a:off x="5289663" y="6519738"/>
            <a:ext cx="4311538"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99F5AA47-E3C5-4C94-934A-FFA1A6D4B334}"/>
              </a:ext>
            </a:extLst>
          </p:cNvPr>
          <p:cNvSpPr/>
          <p:nvPr/>
        </p:nvSpPr>
        <p:spPr>
          <a:xfrm>
            <a:off x="9026416" y="8217741"/>
            <a:ext cx="2776118" cy="16472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About the same message and purpose</a:t>
            </a:r>
            <a:endParaRPr lang="en-GB" sz="3200" dirty="0">
              <a:solidFill>
                <a:schemeClr val="tx1"/>
              </a:solidFill>
            </a:endParaRPr>
          </a:p>
        </p:txBody>
      </p:sp>
      <p:sp>
        <p:nvSpPr>
          <p:cNvPr id="18" name="Rectangle: Rounded Corners 17">
            <a:extLst>
              <a:ext uri="{FF2B5EF4-FFF2-40B4-BE49-F238E27FC236}">
                <a16:creationId xmlns:a16="http://schemas.microsoft.com/office/drawing/2014/main" xmlns="" id="{546B4E96-D733-4090-8458-EE604673FEE5}"/>
              </a:ext>
            </a:extLst>
          </p:cNvPr>
          <p:cNvSpPr/>
          <p:nvPr/>
        </p:nvSpPr>
        <p:spPr>
          <a:xfrm>
            <a:off x="7859846" y="5912637"/>
            <a:ext cx="1826947"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1B5C51A7-9965-461C-AA5F-1CF869CB74C1}"/>
              </a:ext>
            </a:extLst>
          </p:cNvPr>
          <p:cNvSpPr/>
          <p:nvPr/>
        </p:nvSpPr>
        <p:spPr>
          <a:xfrm>
            <a:off x="12106430" y="8217741"/>
            <a:ext cx="5490986" cy="16472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dirty="0">
                <a:solidFill>
                  <a:schemeClr val="tx1"/>
                </a:solidFill>
                <a:latin typeface="system-ui"/>
              </a:rPr>
              <a:t>Destined to be together forever</a:t>
            </a:r>
            <a:endParaRPr lang="en-GB" sz="4800" dirty="0">
              <a:solidFill>
                <a:schemeClr val="tx1"/>
              </a:solidFill>
            </a:endParaRPr>
          </a:p>
        </p:txBody>
      </p:sp>
      <p:sp>
        <p:nvSpPr>
          <p:cNvPr id="20" name="Speech Bubble: Rectangle with Corners Rounded 19">
            <a:extLst>
              <a:ext uri="{FF2B5EF4-FFF2-40B4-BE49-F238E27FC236}">
                <a16:creationId xmlns:a16="http://schemas.microsoft.com/office/drawing/2014/main" xmlns="" id="{990B8D7D-CB1E-4A6C-BA16-E9D10ABFEF92}"/>
              </a:ext>
            </a:extLst>
          </p:cNvPr>
          <p:cNvSpPr/>
          <p:nvPr/>
        </p:nvSpPr>
        <p:spPr>
          <a:xfrm>
            <a:off x="14527873" y="1103905"/>
            <a:ext cx="2761060" cy="2659978"/>
          </a:xfrm>
          <a:prstGeom prst="wedgeRoundRectCallout">
            <a:avLst>
              <a:gd name="adj1" fmla="val -121534"/>
              <a:gd name="adj2" fmla="val 3011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Call to pursue unity based on Jesus first loving us </a:t>
            </a:r>
            <a:endParaRPr lang="en-GB" sz="3200" dirty="0">
              <a:solidFill>
                <a:schemeClr val="tx1"/>
              </a:solidFill>
            </a:endParaRPr>
          </a:p>
        </p:txBody>
      </p:sp>
      <p:sp>
        <p:nvSpPr>
          <p:cNvPr id="21" name="Speech Bubble: Rectangle with Corners Rounded 20">
            <a:extLst>
              <a:ext uri="{FF2B5EF4-FFF2-40B4-BE49-F238E27FC236}">
                <a16:creationId xmlns:a16="http://schemas.microsoft.com/office/drawing/2014/main" xmlns="" id="{326E8040-ED79-47C2-83FE-428C08125AED}"/>
              </a:ext>
            </a:extLst>
          </p:cNvPr>
          <p:cNvSpPr/>
          <p:nvPr/>
        </p:nvSpPr>
        <p:spPr>
          <a:xfrm>
            <a:off x="14527873" y="4132767"/>
            <a:ext cx="3266282" cy="1946300"/>
          </a:xfrm>
          <a:prstGeom prst="wedgeRoundRectCallout">
            <a:avLst>
              <a:gd name="adj1" fmla="val -102352"/>
              <a:gd name="adj2" fmla="val 5621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latin typeface="system-ui"/>
              </a:rPr>
              <a:t>The unity itself based on our REAL connection</a:t>
            </a:r>
            <a:endParaRPr lang="en-GB" sz="3200" dirty="0">
              <a:solidFill>
                <a:schemeClr val="tx1"/>
              </a:solidFill>
            </a:endParaRPr>
          </a:p>
        </p:txBody>
      </p:sp>
      <p:sp>
        <p:nvSpPr>
          <p:cNvPr id="22" name="Right Bracket 21">
            <a:extLst>
              <a:ext uri="{FF2B5EF4-FFF2-40B4-BE49-F238E27FC236}">
                <a16:creationId xmlns:a16="http://schemas.microsoft.com/office/drawing/2014/main" xmlns="" id="{D265A6C6-F236-4035-9564-2E2BC996CDA7}"/>
              </a:ext>
            </a:extLst>
          </p:cNvPr>
          <p:cNvSpPr/>
          <p:nvPr/>
        </p:nvSpPr>
        <p:spPr>
          <a:xfrm>
            <a:off x="12716933" y="3623733"/>
            <a:ext cx="626534" cy="1676400"/>
          </a:xfrm>
          <a:prstGeom prst="rightBracket">
            <a:avLst/>
          </a:pr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386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7"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1" grpId="0" animBg="1"/>
      <p:bldP spid="12" grpId="0" animBg="1"/>
      <p:bldP spid="13" grpId="0" animBg="1"/>
      <p:bldP spid="14" grpId="0" animBg="1"/>
      <p:bldP spid="16"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u="sng" dirty="0"/>
              <a:t>Make every effort to keep the unity of the Spirit through the bond of peace.</a:t>
            </a:r>
            <a:r>
              <a:rPr lang="en-US" dirty="0"/>
              <a:t> </a:t>
            </a:r>
            <a:r>
              <a:rPr lang="en-US" b="1" baseline="30000" dirty="0"/>
              <a:t>4 </a:t>
            </a:r>
            <a:r>
              <a:rPr lang="en-US" dirty="0"/>
              <a:t>There is one body and one Spirit, just as you were called to one hope when you were called; </a:t>
            </a:r>
            <a:r>
              <a:rPr lang="en-US" b="1" baseline="30000" dirty="0"/>
              <a:t>5 </a:t>
            </a:r>
            <a:r>
              <a:rPr lang="en-US" dirty="0"/>
              <a:t>one Lord, one faith, one baptism; </a:t>
            </a:r>
            <a:r>
              <a:rPr lang="en-US" b="1" baseline="30000" dirty="0"/>
              <a:t>6 </a:t>
            </a:r>
            <a:r>
              <a:rPr lang="en-US" dirty="0"/>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5) Expression of a spiritual reality</a:t>
            </a:r>
          </a:p>
        </p:txBody>
      </p:sp>
      <p:sp>
        <p:nvSpPr>
          <p:cNvPr id="7" name="Rectangle: Rounded Corners 6">
            <a:extLst>
              <a:ext uri="{FF2B5EF4-FFF2-40B4-BE49-F238E27FC236}">
                <a16:creationId xmlns:a16="http://schemas.microsoft.com/office/drawing/2014/main" xmlns="" id="{0396E001-5405-4809-AE23-4F7DFA911FA0}"/>
              </a:ext>
            </a:extLst>
          </p:cNvPr>
          <p:cNvSpPr/>
          <p:nvPr/>
        </p:nvSpPr>
        <p:spPr>
          <a:xfrm>
            <a:off x="1712118" y="8217741"/>
            <a:ext cx="13510949" cy="16472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800" dirty="0">
                <a:solidFill>
                  <a:schemeClr val="tx1"/>
                </a:solidFill>
                <a:latin typeface="system-ui"/>
              </a:rPr>
              <a:t>Every Christian has an AMAZING degree of unity with any and every other Christian… so now live that out!</a:t>
            </a:r>
            <a:endParaRPr lang="en-GB" sz="4800" dirty="0">
              <a:solidFill>
                <a:schemeClr val="tx1"/>
              </a:solidFill>
            </a:endParaRPr>
          </a:p>
        </p:txBody>
      </p:sp>
      <p:sp>
        <p:nvSpPr>
          <p:cNvPr id="11" name="Content Placeholder 2">
            <a:extLst>
              <a:ext uri="{FF2B5EF4-FFF2-40B4-BE49-F238E27FC236}">
                <a16:creationId xmlns:a16="http://schemas.microsoft.com/office/drawing/2014/main" xmlns="" id="{599934AD-A7C9-4144-AFB0-C4F7CA9A6BBC}"/>
              </a:ext>
            </a:extLst>
          </p:cNvPr>
          <p:cNvSpPr txBox="1">
            <a:spLocks/>
          </p:cNvSpPr>
          <p:nvPr/>
        </p:nvSpPr>
        <p:spPr>
          <a:xfrm>
            <a:off x="13233401" y="2669293"/>
            <a:ext cx="4411132" cy="2021253"/>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Consider what </a:t>
            </a:r>
            <a:r>
              <a:rPr lang="en-US" sz="3600" i="1" dirty="0">
                <a:solidFill>
                  <a:schemeClr val="bg1"/>
                </a:solidFill>
              </a:rPr>
              <a:t>could be</a:t>
            </a:r>
            <a:r>
              <a:rPr lang="en-US" sz="3600" dirty="0">
                <a:solidFill>
                  <a:schemeClr val="bg1"/>
                </a:solidFill>
              </a:rPr>
              <a:t> in your relationships in the Body of Christ.</a:t>
            </a:r>
            <a:endParaRPr lang="en-GB" sz="3600" dirty="0">
              <a:solidFill>
                <a:schemeClr val="bg1"/>
              </a:solidFill>
            </a:endParaRPr>
          </a:p>
        </p:txBody>
      </p:sp>
      <p:sp>
        <p:nvSpPr>
          <p:cNvPr id="12" name="Content Placeholder 2">
            <a:extLst>
              <a:ext uri="{FF2B5EF4-FFF2-40B4-BE49-F238E27FC236}">
                <a16:creationId xmlns:a16="http://schemas.microsoft.com/office/drawing/2014/main" xmlns="" id="{172AA7CF-AA2E-419C-8D86-C8CC4D48601A}"/>
              </a:ext>
            </a:extLst>
          </p:cNvPr>
          <p:cNvSpPr txBox="1">
            <a:spLocks/>
          </p:cNvSpPr>
          <p:nvPr/>
        </p:nvSpPr>
        <p:spPr>
          <a:xfrm>
            <a:off x="14302054" y="4988189"/>
            <a:ext cx="3342479" cy="1456267"/>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But </a:t>
            </a:r>
            <a:r>
              <a:rPr lang="en-US" sz="3600" i="1" dirty="0">
                <a:solidFill>
                  <a:schemeClr val="bg1"/>
                </a:solidFill>
              </a:rPr>
              <a:t>focus</a:t>
            </a:r>
            <a:r>
              <a:rPr lang="en-US" sz="3600" dirty="0">
                <a:solidFill>
                  <a:schemeClr val="bg1"/>
                </a:solidFill>
              </a:rPr>
              <a:t> on what </a:t>
            </a:r>
            <a:r>
              <a:rPr lang="en-US" sz="3600" i="1" dirty="0">
                <a:solidFill>
                  <a:schemeClr val="bg1"/>
                </a:solidFill>
              </a:rPr>
              <a:t>already is</a:t>
            </a:r>
            <a:r>
              <a:rPr lang="en-US" sz="3600" dirty="0">
                <a:solidFill>
                  <a:schemeClr val="bg1"/>
                </a:solidFill>
              </a:rPr>
              <a:t>.</a:t>
            </a:r>
            <a:endParaRPr lang="en-GB" sz="3600" dirty="0">
              <a:solidFill>
                <a:schemeClr val="bg1"/>
              </a:solidFill>
            </a:endParaRPr>
          </a:p>
        </p:txBody>
      </p:sp>
      <p:sp>
        <p:nvSpPr>
          <p:cNvPr id="13" name="Content Placeholder 2">
            <a:extLst>
              <a:ext uri="{FF2B5EF4-FFF2-40B4-BE49-F238E27FC236}">
                <a16:creationId xmlns:a16="http://schemas.microsoft.com/office/drawing/2014/main" xmlns="" id="{A3EBAFF5-8E16-4CC8-9E4A-5E48CB5609E9}"/>
              </a:ext>
            </a:extLst>
          </p:cNvPr>
          <p:cNvSpPr txBox="1">
            <a:spLocks/>
          </p:cNvSpPr>
          <p:nvPr/>
        </p:nvSpPr>
        <p:spPr>
          <a:xfrm>
            <a:off x="13233401" y="6894496"/>
            <a:ext cx="4411132" cy="793237"/>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Is this a </a:t>
            </a:r>
            <a:r>
              <a:rPr lang="en-US" sz="3600" i="1" dirty="0">
                <a:solidFill>
                  <a:schemeClr val="bg1"/>
                </a:solidFill>
              </a:rPr>
              <a:t>good </a:t>
            </a:r>
            <a:r>
              <a:rPr lang="en-US" sz="3600" dirty="0">
                <a:solidFill>
                  <a:schemeClr val="bg1"/>
                </a:solidFill>
              </a:rPr>
              <a:t>group?</a:t>
            </a:r>
            <a:endParaRPr lang="en-GB" sz="3600" dirty="0">
              <a:solidFill>
                <a:schemeClr val="bg1"/>
              </a:solidFill>
            </a:endParaRPr>
          </a:p>
        </p:txBody>
      </p:sp>
    </p:spTree>
    <p:extLst>
      <p:ext uri="{BB962C8B-B14F-4D97-AF65-F5344CB8AC3E}">
        <p14:creationId xmlns:p14="http://schemas.microsoft.com/office/powerpoint/2010/main" val="14442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dirty="0"/>
              <a:t>Make every effort to keep the unity of the Spirit through the bond of peace. </a:t>
            </a:r>
            <a:r>
              <a:rPr lang="en-US" b="1" baseline="30000" dirty="0"/>
              <a:t>4 </a:t>
            </a:r>
            <a:r>
              <a:rPr lang="en-US" dirty="0"/>
              <a:t>There is one body and one Spirit, just as you were called to one hope when you were called; </a:t>
            </a:r>
            <a:r>
              <a:rPr lang="en-US" b="1" baseline="30000" dirty="0"/>
              <a:t>5 </a:t>
            </a:r>
            <a:r>
              <a:rPr lang="en-US" dirty="0"/>
              <a:t>one Lord, one faith, one baptism; </a:t>
            </a:r>
            <a:r>
              <a:rPr lang="en-US" b="1" baseline="30000" dirty="0"/>
              <a:t>6 </a:t>
            </a:r>
            <a:r>
              <a:rPr lang="en-US" dirty="0"/>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The Big Picture</a:t>
            </a:r>
          </a:p>
        </p:txBody>
      </p:sp>
      <p:sp>
        <p:nvSpPr>
          <p:cNvPr id="11" name="Content Placeholder 2">
            <a:extLst>
              <a:ext uri="{FF2B5EF4-FFF2-40B4-BE49-F238E27FC236}">
                <a16:creationId xmlns:a16="http://schemas.microsoft.com/office/drawing/2014/main" xmlns="" id="{599934AD-A7C9-4144-AFB0-C4F7CA9A6BBC}"/>
              </a:ext>
            </a:extLst>
          </p:cNvPr>
          <p:cNvSpPr txBox="1">
            <a:spLocks/>
          </p:cNvSpPr>
          <p:nvPr/>
        </p:nvSpPr>
        <p:spPr>
          <a:xfrm>
            <a:off x="13233400" y="764898"/>
            <a:ext cx="4411132" cy="22178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In response to God’s unthinkable, astounding blessings through Christ</a:t>
            </a:r>
            <a:endParaRPr lang="en-GB" sz="2800" dirty="0">
              <a:solidFill>
                <a:schemeClr val="bg1"/>
              </a:solidFill>
            </a:endParaRPr>
          </a:p>
        </p:txBody>
      </p:sp>
      <p:sp>
        <p:nvSpPr>
          <p:cNvPr id="12" name="Content Placeholder 2">
            <a:extLst>
              <a:ext uri="{FF2B5EF4-FFF2-40B4-BE49-F238E27FC236}">
                <a16:creationId xmlns:a16="http://schemas.microsoft.com/office/drawing/2014/main" xmlns="" id="{172AA7CF-AA2E-419C-8D86-C8CC4D48601A}"/>
              </a:ext>
            </a:extLst>
          </p:cNvPr>
          <p:cNvSpPr txBox="1">
            <a:spLocks/>
          </p:cNvSpPr>
          <p:nvPr/>
        </p:nvSpPr>
        <p:spPr>
          <a:xfrm>
            <a:off x="13233400" y="5851778"/>
            <a:ext cx="4411132" cy="30043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And live out a little of the incredible unity Jesus has already given us.</a:t>
            </a:r>
            <a:endParaRPr lang="en-GB" sz="2800" dirty="0">
              <a:solidFill>
                <a:schemeClr val="bg1"/>
              </a:solidFill>
            </a:endParaRPr>
          </a:p>
        </p:txBody>
      </p:sp>
      <p:sp>
        <p:nvSpPr>
          <p:cNvPr id="8" name="Content Placeholder 2">
            <a:extLst>
              <a:ext uri="{FF2B5EF4-FFF2-40B4-BE49-F238E27FC236}">
                <a16:creationId xmlns:a16="http://schemas.microsoft.com/office/drawing/2014/main" xmlns="" id="{1F073B05-9932-45E4-B3EE-DD1112254D92}"/>
              </a:ext>
            </a:extLst>
          </p:cNvPr>
          <p:cNvSpPr txBox="1">
            <a:spLocks/>
          </p:cNvSpPr>
          <p:nvPr/>
        </p:nvSpPr>
        <p:spPr>
          <a:xfrm>
            <a:off x="13233400" y="3308338"/>
            <a:ext cx="4411132" cy="22178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Take an others’ centered attitude and a willingness to work</a:t>
            </a:r>
            <a:endParaRPr lang="en-GB" sz="2800" dirty="0">
              <a:solidFill>
                <a:schemeClr val="bg1"/>
              </a:solidFill>
            </a:endParaRPr>
          </a:p>
        </p:txBody>
      </p:sp>
    </p:spTree>
    <p:extLst>
      <p:ext uri="{BB962C8B-B14F-4D97-AF65-F5344CB8AC3E}">
        <p14:creationId xmlns:p14="http://schemas.microsoft.com/office/powerpoint/2010/main" val="147279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dirty="0"/>
              <a:t>Make every effort to keep the unity of the Spirit through the bond of peace. </a:t>
            </a:r>
            <a:r>
              <a:rPr lang="en-US" b="1" baseline="30000" dirty="0"/>
              <a:t>4 </a:t>
            </a:r>
            <a:r>
              <a:rPr lang="en-US" dirty="0"/>
              <a:t>There is one body and one Spirit, just as you were called to one hope when you were called; </a:t>
            </a:r>
            <a:r>
              <a:rPr lang="en-US" b="1" baseline="30000" dirty="0"/>
              <a:t>5 </a:t>
            </a:r>
            <a:r>
              <a:rPr lang="en-US" dirty="0"/>
              <a:t>one Lord, one faith, one baptism; </a:t>
            </a:r>
            <a:r>
              <a:rPr lang="en-US" b="1" baseline="30000" dirty="0"/>
              <a:t>6 </a:t>
            </a:r>
            <a:r>
              <a:rPr lang="en-US" dirty="0"/>
              <a:t>one God and Father of all, who is over all and through all and in all.</a:t>
            </a:r>
          </a:p>
          <a:p>
            <a:pPr marL="0" indent="0">
              <a:buNone/>
            </a:pPr>
            <a:r>
              <a:rPr lang="en-US" b="1" baseline="30000" dirty="0"/>
              <a:t>7 </a:t>
            </a:r>
            <a:r>
              <a:rPr lang="en-US" dirty="0"/>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The Big Picture</a:t>
            </a:r>
          </a:p>
        </p:txBody>
      </p:sp>
      <p:sp>
        <p:nvSpPr>
          <p:cNvPr id="11" name="Content Placeholder 2">
            <a:extLst>
              <a:ext uri="{FF2B5EF4-FFF2-40B4-BE49-F238E27FC236}">
                <a16:creationId xmlns:a16="http://schemas.microsoft.com/office/drawing/2014/main" xmlns="" id="{599934AD-A7C9-4144-AFB0-C4F7CA9A6BBC}"/>
              </a:ext>
            </a:extLst>
          </p:cNvPr>
          <p:cNvSpPr txBox="1">
            <a:spLocks/>
          </p:cNvSpPr>
          <p:nvPr/>
        </p:nvSpPr>
        <p:spPr>
          <a:xfrm>
            <a:off x="13233400" y="764898"/>
            <a:ext cx="4411132" cy="22178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In response to God’s unthinkable, astounding blessings through Christ</a:t>
            </a:r>
            <a:endParaRPr lang="en-GB" sz="2800" dirty="0">
              <a:solidFill>
                <a:schemeClr val="bg1"/>
              </a:solidFill>
            </a:endParaRPr>
          </a:p>
        </p:txBody>
      </p:sp>
      <p:sp>
        <p:nvSpPr>
          <p:cNvPr id="12" name="Content Placeholder 2">
            <a:extLst>
              <a:ext uri="{FF2B5EF4-FFF2-40B4-BE49-F238E27FC236}">
                <a16:creationId xmlns:a16="http://schemas.microsoft.com/office/drawing/2014/main" xmlns="" id="{172AA7CF-AA2E-419C-8D86-C8CC4D48601A}"/>
              </a:ext>
            </a:extLst>
          </p:cNvPr>
          <p:cNvSpPr txBox="1">
            <a:spLocks/>
          </p:cNvSpPr>
          <p:nvPr/>
        </p:nvSpPr>
        <p:spPr>
          <a:xfrm>
            <a:off x="13233400" y="5851778"/>
            <a:ext cx="4411132" cy="30043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And live out a little of the incredible unity Jesus has already given us.</a:t>
            </a:r>
            <a:endParaRPr lang="en-GB" sz="2800" dirty="0">
              <a:solidFill>
                <a:schemeClr val="bg1"/>
              </a:solidFill>
            </a:endParaRPr>
          </a:p>
        </p:txBody>
      </p:sp>
      <p:sp>
        <p:nvSpPr>
          <p:cNvPr id="8" name="Content Placeholder 2">
            <a:extLst>
              <a:ext uri="{FF2B5EF4-FFF2-40B4-BE49-F238E27FC236}">
                <a16:creationId xmlns:a16="http://schemas.microsoft.com/office/drawing/2014/main" xmlns="" id="{1F073B05-9932-45E4-B3EE-DD1112254D92}"/>
              </a:ext>
            </a:extLst>
          </p:cNvPr>
          <p:cNvSpPr txBox="1">
            <a:spLocks/>
          </p:cNvSpPr>
          <p:nvPr/>
        </p:nvSpPr>
        <p:spPr>
          <a:xfrm>
            <a:off x="13233400" y="3308338"/>
            <a:ext cx="4411132" cy="22178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Take an others’ centered attitude and a willingness to work</a:t>
            </a:r>
            <a:endParaRPr lang="en-GB" sz="2800" dirty="0">
              <a:solidFill>
                <a:schemeClr val="bg1"/>
              </a:solidFill>
            </a:endParaRPr>
          </a:p>
        </p:txBody>
      </p:sp>
      <p:sp>
        <p:nvSpPr>
          <p:cNvPr id="7" name="Speech Bubble: Rectangle with Corners Rounded 6">
            <a:extLst>
              <a:ext uri="{FF2B5EF4-FFF2-40B4-BE49-F238E27FC236}">
                <a16:creationId xmlns:a16="http://schemas.microsoft.com/office/drawing/2014/main" xmlns="" id="{6D5E21BA-E80C-4114-9263-3F7766FE36C0}"/>
              </a:ext>
            </a:extLst>
          </p:cNvPr>
          <p:cNvSpPr/>
          <p:nvPr/>
        </p:nvSpPr>
        <p:spPr>
          <a:xfrm>
            <a:off x="5640651" y="9025467"/>
            <a:ext cx="3283215" cy="839502"/>
          </a:xfrm>
          <a:prstGeom prst="wedgeRoundRectCallout">
            <a:avLst>
              <a:gd name="adj1" fmla="val -74987"/>
              <a:gd name="adj2" fmla="val -5247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800" dirty="0">
                <a:solidFill>
                  <a:schemeClr val="tx1"/>
                </a:solidFill>
                <a:latin typeface="system-ui"/>
              </a:rPr>
              <a:t>Next time…</a:t>
            </a:r>
            <a:endParaRPr lang="en-GB" sz="4800" dirty="0">
              <a:solidFill>
                <a:schemeClr val="tx1"/>
              </a:solidFill>
            </a:endParaRPr>
          </a:p>
        </p:txBody>
      </p:sp>
    </p:spTree>
    <p:extLst>
      <p:ext uri="{BB962C8B-B14F-4D97-AF65-F5344CB8AC3E}">
        <p14:creationId xmlns:p14="http://schemas.microsoft.com/office/powerpoint/2010/main" val="8535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9954947" cy="7025943"/>
          </a:xfrm>
          <a:noFill/>
        </p:spPr>
        <p:txBody>
          <a:bodyPr>
            <a:normAutofit fontScale="92500" lnSpcReduction="20000"/>
          </a:bodyPr>
          <a:lstStyle/>
          <a:p>
            <a:r>
              <a:rPr lang="en-US" dirty="0"/>
              <a:t>Join the </a:t>
            </a:r>
            <a:r>
              <a:rPr lang="en-US" i="1" dirty="0" err="1"/>
              <a:t>ekklesia</a:t>
            </a:r>
            <a:r>
              <a:rPr lang="en-US" i="1" dirty="0"/>
              <a:t> </a:t>
            </a:r>
            <a:r>
              <a:rPr lang="en-US" dirty="0"/>
              <a:t>(“called out ones”)</a:t>
            </a:r>
          </a:p>
          <a:p>
            <a:r>
              <a:rPr lang="en-US" dirty="0"/>
              <a:t>Get involved in a home group: ideal setting to experience these truths</a:t>
            </a:r>
          </a:p>
          <a:p>
            <a:r>
              <a:rPr lang="en-US" dirty="0"/>
              <a:t>Commit before God to responding to the Good News by diving in with people</a:t>
            </a:r>
          </a:p>
          <a:p>
            <a:r>
              <a:rPr lang="en-US" dirty="0">
                <a:noFill/>
              </a:rPr>
              <a:t>With </a:t>
            </a:r>
            <a:r>
              <a:rPr lang="en-US" i="1" dirty="0">
                <a:noFill/>
              </a:rPr>
              <a:t>those</a:t>
            </a:r>
            <a:r>
              <a:rPr lang="en-US" dirty="0">
                <a:noFill/>
              </a:rPr>
              <a:t> people… the miracle it would take to unite you already happened</a:t>
            </a:r>
          </a:p>
          <a:p>
            <a:r>
              <a:rPr lang="en-US" dirty="0">
                <a:noFill/>
              </a:rPr>
              <a:t>“My unity has started to slip. Time to get back at it.” </a:t>
            </a:r>
            <a:r>
              <a:rPr lang="en-US" dirty="0">
                <a:noFill/>
                <a:sym typeface="Wingdings" panose="05000000000000000000" pitchFamily="2" charset="2"/>
              </a:rPr>
              <a:t></a:t>
            </a:r>
            <a:r>
              <a:rPr lang="en-US" dirty="0">
                <a:noFill/>
              </a:rPr>
              <a:t> Get used to this.</a:t>
            </a:r>
          </a:p>
          <a:p>
            <a:endParaRPr lang="en-US" dirty="0"/>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Ephesians 4:1-6</a:t>
            </a:r>
          </a:p>
          <a:p>
            <a:r>
              <a:rPr lang="en-US" dirty="0"/>
              <a:t>UNITY: Taking Action</a:t>
            </a:r>
          </a:p>
        </p:txBody>
      </p:sp>
      <p:sp>
        <p:nvSpPr>
          <p:cNvPr id="11" name="Content Placeholder 2">
            <a:extLst>
              <a:ext uri="{FF2B5EF4-FFF2-40B4-BE49-F238E27FC236}">
                <a16:creationId xmlns:a16="http://schemas.microsoft.com/office/drawing/2014/main" xmlns="" id="{599934AD-A7C9-4144-AFB0-C4F7CA9A6BBC}"/>
              </a:ext>
            </a:extLst>
          </p:cNvPr>
          <p:cNvSpPr txBox="1">
            <a:spLocks/>
          </p:cNvSpPr>
          <p:nvPr/>
        </p:nvSpPr>
        <p:spPr>
          <a:xfrm>
            <a:off x="13233400" y="764898"/>
            <a:ext cx="4411132" cy="22178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In response to God’s unthinkable, astounding blessings through Christ</a:t>
            </a:r>
            <a:endParaRPr lang="en-GB" sz="2800" dirty="0">
              <a:solidFill>
                <a:schemeClr val="bg1"/>
              </a:solidFill>
            </a:endParaRPr>
          </a:p>
        </p:txBody>
      </p:sp>
      <p:sp>
        <p:nvSpPr>
          <p:cNvPr id="12" name="Content Placeholder 2">
            <a:extLst>
              <a:ext uri="{FF2B5EF4-FFF2-40B4-BE49-F238E27FC236}">
                <a16:creationId xmlns:a16="http://schemas.microsoft.com/office/drawing/2014/main" xmlns="" id="{172AA7CF-AA2E-419C-8D86-C8CC4D48601A}"/>
              </a:ext>
            </a:extLst>
          </p:cNvPr>
          <p:cNvSpPr txBox="1">
            <a:spLocks/>
          </p:cNvSpPr>
          <p:nvPr/>
        </p:nvSpPr>
        <p:spPr>
          <a:xfrm>
            <a:off x="13233400" y="5851778"/>
            <a:ext cx="4411132" cy="30043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And live out a little of the incredible unity Jesus has already given us.</a:t>
            </a:r>
            <a:endParaRPr lang="en-GB" sz="2800" dirty="0">
              <a:solidFill>
                <a:schemeClr val="bg1"/>
              </a:solidFill>
            </a:endParaRPr>
          </a:p>
        </p:txBody>
      </p:sp>
      <p:sp>
        <p:nvSpPr>
          <p:cNvPr id="8" name="Content Placeholder 2">
            <a:extLst>
              <a:ext uri="{FF2B5EF4-FFF2-40B4-BE49-F238E27FC236}">
                <a16:creationId xmlns:a16="http://schemas.microsoft.com/office/drawing/2014/main" xmlns="" id="{1F073B05-9932-45E4-B3EE-DD1112254D92}"/>
              </a:ext>
            </a:extLst>
          </p:cNvPr>
          <p:cNvSpPr txBox="1">
            <a:spLocks/>
          </p:cNvSpPr>
          <p:nvPr/>
        </p:nvSpPr>
        <p:spPr>
          <a:xfrm>
            <a:off x="13233400" y="3308338"/>
            <a:ext cx="4411132" cy="22178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Take an others’ centered attitude and a willingness to work</a:t>
            </a:r>
            <a:endParaRPr lang="en-GB" sz="2800" dirty="0">
              <a:solidFill>
                <a:schemeClr val="bg1"/>
              </a:solidFill>
            </a:endParaRPr>
          </a:p>
        </p:txBody>
      </p:sp>
      <p:sp>
        <p:nvSpPr>
          <p:cNvPr id="9" name="Rectangle: Rounded Corners 8">
            <a:extLst>
              <a:ext uri="{FF2B5EF4-FFF2-40B4-BE49-F238E27FC236}">
                <a16:creationId xmlns:a16="http://schemas.microsoft.com/office/drawing/2014/main" xmlns="" id="{74347059-5777-4C9D-8E3E-60DFA8B59296}"/>
              </a:ext>
            </a:extLst>
          </p:cNvPr>
          <p:cNvSpPr/>
          <p:nvPr/>
        </p:nvSpPr>
        <p:spPr>
          <a:xfrm>
            <a:off x="2203184" y="7818315"/>
            <a:ext cx="7093215" cy="20756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t> They gave themselves first of all to the Lord, and then by the will of God also to us. [2 Cor. 8:5)</a:t>
            </a:r>
            <a:endParaRPr lang="en-GB" sz="8800" dirty="0">
              <a:solidFill>
                <a:schemeClr val="tx1"/>
              </a:solidFill>
            </a:endParaRPr>
          </a:p>
        </p:txBody>
      </p:sp>
    </p:spTree>
    <p:extLst>
      <p:ext uri="{BB962C8B-B14F-4D97-AF65-F5344CB8AC3E}">
        <p14:creationId xmlns:p14="http://schemas.microsoft.com/office/powerpoint/2010/main" val="5967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p:spPr>
        <p:txBody>
          <a:bodyPr>
            <a:normAutofit fontScale="85000" lnSpcReduction="10000"/>
          </a:bodyPr>
          <a:lstStyle/>
          <a:p>
            <a:pPr marL="0" indent="0">
              <a:buNone/>
            </a:pPr>
            <a:r>
              <a:rPr lang="en-US" dirty="0"/>
              <a:t>As a prisoner for the Lord, then, I urge you to live a life worthy of the calling you have received.</a:t>
            </a:r>
            <a:r>
              <a:rPr lang="en-US" dirty="0">
                <a:noFill/>
              </a:rPr>
              <a:t> </a:t>
            </a:r>
            <a:r>
              <a:rPr lang="en-US" b="1" baseline="30000" dirty="0">
                <a:noFill/>
              </a:rPr>
              <a:t>2 </a:t>
            </a:r>
            <a:r>
              <a:rPr lang="en-US" dirty="0">
                <a:noFill/>
              </a:rPr>
              <a:t>Be completely humble and gentle; be patient, bearing with one another in love.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20" y="621171"/>
            <a:ext cx="9343850"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Ephesians 4 </a:t>
            </a:r>
          </a:p>
        </p:txBody>
      </p:sp>
    </p:spTree>
    <p:extLst>
      <p:ext uri="{BB962C8B-B14F-4D97-AF65-F5344CB8AC3E}">
        <p14:creationId xmlns:p14="http://schemas.microsoft.com/office/powerpoint/2010/main" val="225165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9954947" cy="7025943"/>
          </a:xfrm>
          <a:noFill/>
        </p:spPr>
        <p:txBody>
          <a:bodyPr>
            <a:normAutofit fontScale="92500" lnSpcReduction="20000"/>
          </a:bodyPr>
          <a:lstStyle/>
          <a:p>
            <a:r>
              <a:rPr lang="en-US" dirty="0"/>
              <a:t>Join the </a:t>
            </a:r>
            <a:r>
              <a:rPr lang="en-US" i="1" dirty="0" err="1"/>
              <a:t>ekklesia</a:t>
            </a:r>
            <a:r>
              <a:rPr lang="en-US" dirty="0"/>
              <a:t> (“called out ones”)</a:t>
            </a:r>
          </a:p>
          <a:p>
            <a:r>
              <a:rPr lang="en-US" dirty="0"/>
              <a:t>Get involved in a home group: ideal setting to experience these truths</a:t>
            </a:r>
          </a:p>
          <a:p>
            <a:r>
              <a:rPr lang="en-US" dirty="0"/>
              <a:t>Commit before God to responding to the Good News by diving in with people</a:t>
            </a:r>
          </a:p>
          <a:p>
            <a:r>
              <a:rPr lang="en-US" dirty="0"/>
              <a:t>With </a:t>
            </a:r>
            <a:r>
              <a:rPr lang="en-US" i="1" dirty="0"/>
              <a:t>those</a:t>
            </a:r>
            <a:r>
              <a:rPr lang="en-US" dirty="0"/>
              <a:t> people… the miracle it would take to unite you already happened</a:t>
            </a:r>
          </a:p>
          <a:p>
            <a:r>
              <a:rPr lang="en-US" dirty="0"/>
              <a:t>“My unity has started to slip. Time to get back at it.” </a:t>
            </a:r>
            <a:r>
              <a:rPr lang="en-US" dirty="0">
                <a:sym typeface="Wingdings" panose="05000000000000000000" pitchFamily="2" charset="2"/>
              </a:rPr>
              <a:t></a:t>
            </a:r>
            <a:r>
              <a:rPr lang="en-US" dirty="0"/>
              <a:t> Get used to this.</a:t>
            </a:r>
          </a:p>
          <a:p>
            <a:endParaRPr lang="en-US" dirty="0"/>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8" y="621171"/>
            <a:ext cx="13510949"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Ephesians 4:1-6</a:t>
            </a:r>
          </a:p>
          <a:p>
            <a:r>
              <a:rPr lang="en-US" dirty="0"/>
              <a:t>UNITY: Taking Action</a:t>
            </a:r>
          </a:p>
        </p:txBody>
      </p:sp>
      <p:sp>
        <p:nvSpPr>
          <p:cNvPr id="11" name="Content Placeholder 2">
            <a:extLst>
              <a:ext uri="{FF2B5EF4-FFF2-40B4-BE49-F238E27FC236}">
                <a16:creationId xmlns:a16="http://schemas.microsoft.com/office/drawing/2014/main" xmlns="" id="{599934AD-A7C9-4144-AFB0-C4F7CA9A6BBC}"/>
              </a:ext>
            </a:extLst>
          </p:cNvPr>
          <p:cNvSpPr txBox="1">
            <a:spLocks/>
          </p:cNvSpPr>
          <p:nvPr/>
        </p:nvSpPr>
        <p:spPr>
          <a:xfrm>
            <a:off x="13233400" y="764898"/>
            <a:ext cx="4411132" cy="22178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In response to God’s unthinkable, astounding blessings through Christ</a:t>
            </a:r>
            <a:endParaRPr lang="en-GB" sz="2800" dirty="0">
              <a:solidFill>
                <a:schemeClr val="bg1"/>
              </a:solidFill>
            </a:endParaRPr>
          </a:p>
        </p:txBody>
      </p:sp>
      <p:sp>
        <p:nvSpPr>
          <p:cNvPr id="12" name="Content Placeholder 2">
            <a:extLst>
              <a:ext uri="{FF2B5EF4-FFF2-40B4-BE49-F238E27FC236}">
                <a16:creationId xmlns:a16="http://schemas.microsoft.com/office/drawing/2014/main" xmlns="" id="{172AA7CF-AA2E-419C-8D86-C8CC4D48601A}"/>
              </a:ext>
            </a:extLst>
          </p:cNvPr>
          <p:cNvSpPr txBox="1">
            <a:spLocks/>
          </p:cNvSpPr>
          <p:nvPr/>
        </p:nvSpPr>
        <p:spPr>
          <a:xfrm>
            <a:off x="13233400" y="5851778"/>
            <a:ext cx="4411132" cy="30043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And live out a little of the incredible unity Jesus has already given us.</a:t>
            </a:r>
            <a:endParaRPr lang="en-GB" sz="2800" dirty="0">
              <a:solidFill>
                <a:schemeClr val="bg1"/>
              </a:solidFill>
            </a:endParaRPr>
          </a:p>
        </p:txBody>
      </p:sp>
      <p:sp>
        <p:nvSpPr>
          <p:cNvPr id="8" name="Content Placeholder 2">
            <a:extLst>
              <a:ext uri="{FF2B5EF4-FFF2-40B4-BE49-F238E27FC236}">
                <a16:creationId xmlns:a16="http://schemas.microsoft.com/office/drawing/2014/main" xmlns="" id="{1F073B05-9932-45E4-B3EE-DD1112254D92}"/>
              </a:ext>
            </a:extLst>
          </p:cNvPr>
          <p:cNvSpPr txBox="1">
            <a:spLocks/>
          </p:cNvSpPr>
          <p:nvPr/>
        </p:nvSpPr>
        <p:spPr>
          <a:xfrm>
            <a:off x="13233400" y="3308338"/>
            <a:ext cx="4411132" cy="2217855"/>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Take an others’ centered attitude and a willingness to work</a:t>
            </a:r>
            <a:endParaRPr lang="en-GB" sz="2800" dirty="0">
              <a:solidFill>
                <a:schemeClr val="bg1"/>
              </a:solidFill>
            </a:endParaRPr>
          </a:p>
        </p:txBody>
      </p:sp>
    </p:spTree>
    <p:extLst>
      <p:ext uri="{BB962C8B-B14F-4D97-AF65-F5344CB8AC3E}">
        <p14:creationId xmlns:p14="http://schemas.microsoft.com/office/powerpoint/2010/main" val="7173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120" y="649483"/>
            <a:ext cx="14858997" cy="2217855"/>
          </a:xfrm>
        </p:spPr>
        <p:txBody>
          <a:bodyPr/>
          <a:lstStyle/>
          <a:p>
            <a:r>
              <a:rPr lang="en-US" dirty="0"/>
              <a:t>Ephesians 4:1-6</a:t>
            </a:r>
            <a:br>
              <a:rPr lang="en-US" dirty="0"/>
            </a:br>
            <a:r>
              <a:rPr lang="en-US" dirty="0"/>
              <a:t>Unity: Discussion</a:t>
            </a:r>
          </a:p>
        </p:txBody>
      </p:sp>
      <p:sp>
        <p:nvSpPr>
          <p:cNvPr id="3" name="Content Placeholder 2"/>
          <p:cNvSpPr>
            <a:spLocks noGrp="1"/>
          </p:cNvSpPr>
          <p:nvPr>
            <p:ph idx="1"/>
          </p:nvPr>
        </p:nvSpPr>
        <p:spPr>
          <a:xfrm>
            <a:off x="1712118" y="3469341"/>
            <a:ext cx="14181025" cy="5239230"/>
          </a:xfrm>
        </p:spPr>
        <p:txBody>
          <a:bodyPr>
            <a:normAutofit/>
          </a:bodyPr>
          <a:lstStyle/>
          <a:p>
            <a:pPr marL="0" indent="0">
              <a:buNone/>
            </a:pPr>
            <a:r>
              <a:rPr lang="en-GB" sz="4800" b="1" dirty="0"/>
              <a:t>Questions? Comments? Experiences?</a:t>
            </a:r>
            <a:endParaRPr lang="en-US" sz="4800" b="1" dirty="0"/>
          </a:p>
        </p:txBody>
      </p:sp>
      <p:sp>
        <p:nvSpPr>
          <p:cNvPr id="5" name="TextBox 4">
            <a:extLst>
              <a:ext uri="{FF2B5EF4-FFF2-40B4-BE49-F238E27FC236}">
                <a16:creationId xmlns:a16="http://schemas.microsoft.com/office/drawing/2014/main" xmlns="" id="{123A138D-F187-40DB-8061-96D310FF86EA}"/>
              </a:ext>
            </a:extLst>
          </p:cNvPr>
          <p:cNvSpPr txBox="1"/>
          <p:nvPr/>
        </p:nvSpPr>
        <p:spPr>
          <a:xfrm>
            <a:off x="10474646" y="8541133"/>
            <a:ext cx="5418498" cy="769441"/>
          </a:xfrm>
          <a:prstGeom prst="rect">
            <a:avLst/>
          </a:prstGeom>
          <a:noFill/>
        </p:spPr>
        <p:txBody>
          <a:bodyPr wrap="square" rtlCol="0">
            <a:spAutoFit/>
          </a:bodyPr>
          <a:lstStyle/>
          <a:p>
            <a:r>
              <a:rPr lang="en-GB" sz="4400" dirty="0"/>
              <a:t>dufaultb@dwellcc.org</a:t>
            </a:r>
            <a:endParaRPr lang="en-US" sz="4400" dirty="0"/>
          </a:p>
        </p:txBody>
      </p:sp>
    </p:spTree>
    <p:extLst>
      <p:ext uri="{BB962C8B-B14F-4D97-AF65-F5344CB8AC3E}">
        <p14:creationId xmlns:p14="http://schemas.microsoft.com/office/powerpoint/2010/main" val="2862416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dirty="0"/>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20" y="621171"/>
            <a:ext cx="9343850"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Ephesians 4 </a:t>
            </a:r>
          </a:p>
        </p:txBody>
      </p:sp>
    </p:spTree>
    <p:extLst>
      <p:ext uri="{BB962C8B-B14F-4D97-AF65-F5344CB8AC3E}">
        <p14:creationId xmlns:p14="http://schemas.microsoft.com/office/powerpoint/2010/main" val="984451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dirty="0"/>
              <a:t>Make every effort to keep the unity of the Spirit through the bond of peace. </a:t>
            </a:r>
            <a:r>
              <a:rPr lang="en-US" b="1" baseline="30000" dirty="0"/>
              <a:t>4 </a:t>
            </a:r>
            <a:r>
              <a:rPr lang="en-US" dirty="0"/>
              <a:t>There is one body and one Spirit, just as you were called to one hope when you were called; </a:t>
            </a:r>
            <a:r>
              <a:rPr lang="en-US" b="1" baseline="30000" dirty="0"/>
              <a:t>5 </a:t>
            </a:r>
            <a:r>
              <a:rPr lang="en-US" dirty="0"/>
              <a:t>one Lord, one faith, one baptism; </a:t>
            </a:r>
            <a:r>
              <a:rPr lang="en-US" b="1" baseline="30000" dirty="0"/>
              <a:t>6 </a:t>
            </a:r>
            <a:r>
              <a:rPr lang="en-US" dirty="0"/>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20" y="621171"/>
            <a:ext cx="9343850"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Ephesians 4 </a:t>
            </a:r>
          </a:p>
        </p:txBody>
      </p:sp>
    </p:spTree>
    <p:extLst>
      <p:ext uri="{BB962C8B-B14F-4D97-AF65-F5344CB8AC3E}">
        <p14:creationId xmlns:p14="http://schemas.microsoft.com/office/powerpoint/2010/main" val="636702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dirty="0"/>
              <a:t>Make every effort to keep the unity of the Spirit through the bond of peace. </a:t>
            </a:r>
            <a:r>
              <a:rPr lang="en-US" b="1" baseline="30000" dirty="0"/>
              <a:t>4 </a:t>
            </a:r>
            <a:r>
              <a:rPr lang="en-US" dirty="0"/>
              <a:t>There is one body and one Spirit, just as you were called to one hope when you were called; </a:t>
            </a:r>
            <a:r>
              <a:rPr lang="en-US" b="1" baseline="30000" dirty="0"/>
              <a:t>5 </a:t>
            </a:r>
            <a:r>
              <a:rPr lang="en-US" dirty="0"/>
              <a:t>one Lord, one faith, one baptism; </a:t>
            </a:r>
            <a:r>
              <a:rPr lang="en-US" b="1" baseline="30000" dirty="0"/>
              <a:t>6 </a:t>
            </a:r>
            <a:r>
              <a:rPr lang="en-US" dirty="0"/>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20" y="621171"/>
            <a:ext cx="9343850" cy="221785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Ephesians 4 </a:t>
            </a:r>
          </a:p>
        </p:txBody>
      </p:sp>
      <p:sp>
        <p:nvSpPr>
          <p:cNvPr id="4" name="Rectangle 3">
            <a:extLst>
              <a:ext uri="{FF2B5EF4-FFF2-40B4-BE49-F238E27FC236}">
                <a16:creationId xmlns:a16="http://schemas.microsoft.com/office/drawing/2014/main" xmlns="" id="{2115AF67-C1C6-42DB-9811-5E7BFC543821}"/>
              </a:ext>
            </a:extLst>
          </p:cNvPr>
          <p:cNvSpPr/>
          <p:nvPr/>
        </p:nvSpPr>
        <p:spPr>
          <a:xfrm>
            <a:off x="13704470" y="5882802"/>
            <a:ext cx="2871410" cy="1052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4400" dirty="0"/>
              <a:t>Community</a:t>
            </a:r>
          </a:p>
        </p:txBody>
      </p:sp>
      <p:sp>
        <p:nvSpPr>
          <p:cNvPr id="5" name="Speech Bubble: Rectangle with Corners Rounded 4">
            <a:extLst>
              <a:ext uri="{FF2B5EF4-FFF2-40B4-BE49-F238E27FC236}">
                <a16:creationId xmlns:a16="http://schemas.microsoft.com/office/drawing/2014/main" xmlns="" id="{859CC922-550B-48F3-96EB-ACC4677CB495}"/>
              </a:ext>
            </a:extLst>
          </p:cNvPr>
          <p:cNvSpPr/>
          <p:nvPr/>
        </p:nvSpPr>
        <p:spPr>
          <a:xfrm>
            <a:off x="13069454" y="1349782"/>
            <a:ext cx="4864528" cy="3281171"/>
          </a:xfrm>
          <a:prstGeom prst="wedgeRoundRectCallout">
            <a:avLst>
              <a:gd name="adj1" fmla="val 54364"/>
              <a:gd name="adj2" fmla="val 7234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4000" dirty="0"/>
              <a:t>“I follow Jesus in my own way. I don’t need to get into community for it.”</a:t>
            </a:r>
          </a:p>
        </p:txBody>
      </p:sp>
      <p:cxnSp>
        <p:nvCxnSpPr>
          <p:cNvPr id="7" name="Straight Connector 6">
            <a:extLst>
              <a:ext uri="{FF2B5EF4-FFF2-40B4-BE49-F238E27FC236}">
                <a16:creationId xmlns:a16="http://schemas.microsoft.com/office/drawing/2014/main" xmlns="" id="{338F9936-F4A6-4744-9C7C-AED8ADC771AD}"/>
              </a:ext>
            </a:extLst>
          </p:cNvPr>
          <p:cNvCxnSpPr>
            <a:cxnSpLocks/>
          </p:cNvCxnSpPr>
          <p:nvPr/>
        </p:nvCxnSpPr>
        <p:spPr>
          <a:xfrm>
            <a:off x="13977479" y="2098961"/>
            <a:ext cx="2299854" cy="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xmlns="" id="{05E8BF28-3C13-4BFC-BE7D-7445E54121FE}"/>
              </a:ext>
            </a:extLst>
          </p:cNvPr>
          <p:cNvCxnSpPr>
            <a:cxnSpLocks/>
          </p:cNvCxnSpPr>
          <p:nvPr/>
        </p:nvCxnSpPr>
        <p:spPr>
          <a:xfrm>
            <a:off x="13604943" y="3944686"/>
            <a:ext cx="2210788"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9" name="Rectangle 8">
            <a:extLst>
              <a:ext uri="{FF2B5EF4-FFF2-40B4-BE49-F238E27FC236}">
                <a16:creationId xmlns:a16="http://schemas.microsoft.com/office/drawing/2014/main" xmlns="" id="{0EBE9EC6-D45A-48D0-8EC4-EE3DEDBA5D7E}"/>
              </a:ext>
            </a:extLst>
          </p:cNvPr>
          <p:cNvSpPr/>
          <p:nvPr/>
        </p:nvSpPr>
        <p:spPr>
          <a:xfrm>
            <a:off x="14383177" y="1092584"/>
            <a:ext cx="174175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swim</a:t>
            </a:r>
          </a:p>
        </p:txBody>
      </p:sp>
      <p:sp>
        <p:nvSpPr>
          <p:cNvPr id="10" name="Rectangle 9">
            <a:extLst>
              <a:ext uri="{FF2B5EF4-FFF2-40B4-BE49-F238E27FC236}">
                <a16:creationId xmlns:a16="http://schemas.microsoft.com/office/drawing/2014/main" xmlns="" id="{41342A85-018A-4765-9232-B11F63025D71}"/>
              </a:ext>
            </a:extLst>
          </p:cNvPr>
          <p:cNvSpPr/>
          <p:nvPr/>
        </p:nvSpPr>
        <p:spPr>
          <a:xfrm>
            <a:off x="13343071" y="3876954"/>
            <a:ext cx="2657347"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water</a:t>
            </a:r>
          </a:p>
        </p:txBody>
      </p:sp>
      <p:sp>
        <p:nvSpPr>
          <p:cNvPr id="12" name="Rectangle: Rounded Corners 11">
            <a:extLst>
              <a:ext uri="{FF2B5EF4-FFF2-40B4-BE49-F238E27FC236}">
                <a16:creationId xmlns:a16="http://schemas.microsoft.com/office/drawing/2014/main" xmlns="" id="{E0BF2B32-057C-4D0F-BF5E-4C4F9F1801B7}"/>
              </a:ext>
            </a:extLst>
          </p:cNvPr>
          <p:cNvSpPr/>
          <p:nvPr/>
        </p:nvSpPr>
        <p:spPr>
          <a:xfrm>
            <a:off x="9262533" y="4064000"/>
            <a:ext cx="3200400"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BF69326F-1929-46C6-9C21-39B95CECF68F}"/>
              </a:ext>
            </a:extLst>
          </p:cNvPr>
          <p:cNvSpPr/>
          <p:nvPr/>
        </p:nvSpPr>
        <p:spPr>
          <a:xfrm>
            <a:off x="7055812" y="4716567"/>
            <a:ext cx="2657347"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1B46F599-D171-40C4-A44D-450C7FD0D410}"/>
              </a:ext>
            </a:extLst>
          </p:cNvPr>
          <p:cNvSpPr/>
          <p:nvPr/>
        </p:nvSpPr>
        <p:spPr>
          <a:xfrm>
            <a:off x="3962410" y="5300133"/>
            <a:ext cx="2969465"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4F9FAC92-3C34-45F7-8B91-3C302E210E0F}"/>
              </a:ext>
            </a:extLst>
          </p:cNvPr>
          <p:cNvSpPr/>
          <p:nvPr/>
        </p:nvSpPr>
        <p:spPr>
          <a:xfrm>
            <a:off x="8792138" y="5300133"/>
            <a:ext cx="1875862"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8619DE64-E75E-4751-9B6F-01A50CC78DE2}"/>
              </a:ext>
            </a:extLst>
          </p:cNvPr>
          <p:cNvSpPr/>
          <p:nvPr/>
        </p:nvSpPr>
        <p:spPr>
          <a:xfrm>
            <a:off x="11573422" y="5300133"/>
            <a:ext cx="830904"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E61373DE-3D92-4AB2-BC1A-F2E52B9FBE65}"/>
              </a:ext>
            </a:extLst>
          </p:cNvPr>
          <p:cNvSpPr/>
          <p:nvPr/>
        </p:nvSpPr>
        <p:spPr>
          <a:xfrm>
            <a:off x="1712120" y="5983855"/>
            <a:ext cx="1200413"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EC94EB7E-AD38-41C5-A60F-BCC1BBD9182B}"/>
              </a:ext>
            </a:extLst>
          </p:cNvPr>
          <p:cNvSpPr/>
          <p:nvPr/>
        </p:nvSpPr>
        <p:spPr>
          <a:xfrm>
            <a:off x="7837297" y="5992322"/>
            <a:ext cx="1875862"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124F3873-40F1-4BEC-88A4-73CBA33A9723}"/>
              </a:ext>
            </a:extLst>
          </p:cNvPr>
          <p:cNvSpPr/>
          <p:nvPr/>
        </p:nvSpPr>
        <p:spPr>
          <a:xfrm>
            <a:off x="3399182" y="6519652"/>
            <a:ext cx="8318685" cy="73628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xmlns="" id="{5D49BC18-AC34-487C-B54A-6D3B91BC9EFD}"/>
              </a:ext>
            </a:extLst>
          </p:cNvPr>
          <p:cNvSpPr txBox="1">
            <a:spLocks/>
          </p:cNvSpPr>
          <p:nvPr/>
        </p:nvSpPr>
        <p:spPr>
          <a:xfrm>
            <a:off x="12883196" y="7276657"/>
            <a:ext cx="5237044" cy="2706844"/>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a:lnSpc>
                <a:spcPct val="100000"/>
              </a:lnSpc>
            </a:pPr>
            <a:r>
              <a:rPr lang="en-US" sz="3200" dirty="0">
                <a:solidFill>
                  <a:schemeClr val="bg1"/>
                </a:solidFill>
              </a:rPr>
              <a:t>“Feed my sheep”</a:t>
            </a:r>
          </a:p>
          <a:p>
            <a:pPr>
              <a:lnSpc>
                <a:spcPct val="100000"/>
              </a:lnSpc>
            </a:pPr>
            <a:r>
              <a:rPr lang="en-US" sz="3200" dirty="0">
                <a:solidFill>
                  <a:schemeClr val="bg1"/>
                </a:solidFill>
              </a:rPr>
              <a:t>Greatest command</a:t>
            </a:r>
          </a:p>
          <a:p>
            <a:pPr>
              <a:lnSpc>
                <a:spcPct val="100000"/>
              </a:lnSpc>
            </a:pPr>
            <a:r>
              <a:rPr lang="en-US" sz="3200" dirty="0">
                <a:solidFill>
                  <a:schemeClr val="bg1"/>
                </a:solidFill>
              </a:rPr>
              <a:t>“If you say you love God…”</a:t>
            </a:r>
          </a:p>
          <a:p>
            <a:pPr>
              <a:lnSpc>
                <a:spcPct val="100000"/>
              </a:lnSpc>
            </a:pPr>
            <a:r>
              <a:rPr lang="en-US" sz="3200" dirty="0">
                <a:solidFill>
                  <a:schemeClr val="bg1"/>
                </a:solidFill>
              </a:rPr>
              <a:t>“One another” commands</a:t>
            </a:r>
            <a:endParaRPr lang="en-GB" sz="3200" dirty="0">
              <a:solidFill>
                <a:schemeClr val="bg1"/>
              </a:solidFill>
            </a:endParaRPr>
          </a:p>
        </p:txBody>
      </p:sp>
      <p:sp>
        <p:nvSpPr>
          <p:cNvPr id="21" name="Rectangle 20">
            <a:extLst>
              <a:ext uri="{FF2B5EF4-FFF2-40B4-BE49-F238E27FC236}">
                <a16:creationId xmlns:a16="http://schemas.microsoft.com/office/drawing/2014/main" xmlns="" id="{FF4A724C-2236-480E-A76D-6E41CF145AF6}"/>
              </a:ext>
            </a:extLst>
          </p:cNvPr>
          <p:cNvSpPr/>
          <p:nvPr/>
        </p:nvSpPr>
        <p:spPr>
          <a:xfrm>
            <a:off x="6960280" y="8931215"/>
            <a:ext cx="2871410" cy="1052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4400" dirty="0"/>
              <a:t>UNITY</a:t>
            </a:r>
          </a:p>
        </p:txBody>
      </p:sp>
    </p:spTree>
    <p:extLst>
      <p:ext uri="{BB962C8B-B14F-4D97-AF65-F5344CB8AC3E}">
        <p14:creationId xmlns:p14="http://schemas.microsoft.com/office/powerpoint/2010/main" val="352845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0"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p:spPr>
        <p:txBody>
          <a:bodyPr>
            <a:normAutofit fontScale="85000" lnSpcReduction="10000"/>
          </a:bodyPr>
          <a:lstStyle/>
          <a:p>
            <a:pPr marL="0" indent="0">
              <a:buNone/>
            </a:pPr>
            <a:r>
              <a:rPr lang="en-US" dirty="0"/>
              <a:t>As a prisoner for the Lord, then, I urge you to live a life worthy of the calling you have received. </a:t>
            </a:r>
            <a:r>
              <a:rPr lang="en-US" b="1" baseline="30000" dirty="0"/>
              <a:t>2 </a:t>
            </a:r>
            <a:r>
              <a:rPr lang="en-US" dirty="0"/>
              <a:t>Be completely humble and gentle; be patient, bearing with one another in love. </a:t>
            </a:r>
            <a:r>
              <a:rPr lang="en-US" b="1" baseline="30000" dirty="0"/>
              <a:t>3 </a:t>
            </a:r>
            <a:r>
              <a:rPr lang="en-US" dirty="0"/>
              <a:t>Make every effort to keep the unity of the Spirit through the bond of peace. </a:t>
            </a:r>
            <a:r>
              <a:rPr lang="en-US" b="1" baseline="30000" dirty="0"/>
              <a:t>4 </a:t>
            </a:r>
            <a:r>
              <a:rPr lang="en-US" dirty="0"/>
              <a:t>There is one body and one Spirit, just as you were called to one hope when you were called; </a:t>
            </a:r>
            <a:r>
              <a:rPr lang="en-US" b="1" baseline="30000" dirty="0"/>
              <a:t>5 </a:t>
            </a:r>
            <a:r>
              <a:rPr lang="en-US" dirty="0"/>
              <a:t>one Lord, one faith, one baptism; </a:t>
            </a:r>
            <a:r>
              <a:rPr lang="en-US" b="1" baseline="30000" dirty="0"/>
              <a:t>6 </a:t>
            </a:r>
            <a:r>
              <a:rPr lang="en-US" dirty="0"/>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9" y="621171"/>
            <a:ext cx="11462014"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endParaRPr lang="en-US" dirty="0">
              <a:noFill/>
            </a:endParaRPr>
          </a:p>
          <a:p>
            <a:r>
              <a:rPr lang="en-US" dirty="0">
                <a:noFill/>
              </a:rPr>
              <a:t>1) A response to the Good News </a:t>
            </a:r>
          </a:p>
        </p:txBody>
      </p:sp>
      <p:sp>
        <p:nvSpPr>
          <p:cNvPr id="4" name="Speech Bubble: Rectangle with Corners Rounded 3">
            <a:extLst>
              <a:ext uri="{FF2B5EF4-FFF2-40B4-BE49-F238E27FC236}">
                <a16:creationId xmlns:a16="http://schemas.microsoft.com/office/drawing/2014/main" xmlns="" id="{406CAC6B-1D54-4B3F-9D43-74D06415A2C8}"/>
              </a:ext>
            </a:extLst>
          </p:cNvPr>
          <p:cNvSpPr/>
          <p:nvPr/>
        </p:nvSpPr>
        <p:spPr>
          <a:xfrm>
            <a:off x="13580533" y="2165463"/>
            <a:ext cx="3786095" cy="1347125"/>
          </a:xfrm>
          <a:prstGeom prst="wedgeRoundRectCallout">
            <a:avLst>
              <a:gd name="adj1" fmla="val -104018"/>
              <a:gd name="adj2" fmla="val -11429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5 features</a:t>
            </a:r>
            <a:endParaRPr lang="en-GB" sz="3600" dirty="0">
              <a:solidFill>
                <a:schemeClr val="tx1"/>
              </a:solidFill>
            </a:endParaRPr>
          </a:p>
        </p:txBody>
      </p:sp>
    </p:spTree>
    <p:extLst>
      <p:ext uri="{BB962C8B-B14F-4D97-AF65-F5344CB8AC3E}">
        <p14:creationId xmlns:p14="http://schemas.microsoft.com/office/powerpoint/2010/main" val="340984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u="sng" dirty="0"/>
              <a:t>As a prisoner for the Lord, then, I urge you to live a life worthy of the calling you have received.</a:t>
            </a:r>
            <a:r>
              <a:rPr lang="en-US" dirty="0"/>
              <a:t> </a:t>
            </a:r>
            <a:r>
              <a:rPr lang="en-US" b="1" baseline="30000" dirty="0">
                <a:noFill/>
              </a:rPr>
              <a:t>2 </a:t>
            </a:r>
            <a:r>
              <a:rPr lang="en-US" dirty="0">
                <a:noFill/>
              </a:rPr>
              <a:t>Be completely humble and gentle; be patient, bearing with one another in love.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9" y="621171"/>
            <a:ext cx="11462014"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1) A response to the Good News </a:t>
            </a:r>
          </a:p>
        </p:txBody>
      </p:sp>
      <p:sp>
        <p:nvSpPr>
          <p:cNvPr id="4" name="Speech Bubble: Rectangle with Corners Rounded 3">
            <a:extLst>
              <a:ext uri="{FF2B5EF4-FFF2-40B4-BE49-F238E27FC236}">
                <a16:creationId xmlns:a16="http://schemas.microsoft.com/office/drawing/2014/main" xmlns="" id="{7F727F23-163D-4999-9E6F-52225CAB81AB}"/>
              </a:ext>
            </a:extLst>
          </p:cNvPr>
          <p:cNvSpPr/>
          <p:nvPr/>
        </p:nvSpPr>
        <p:spPr>
          <a:xfrm>
            <a:off x="244038" y="5866475"/>
            <a:ext cx="3786095" cy="3433933"/>
          </a:xfrm>
          <a:prstGeom prst="wedgeRoundRectCallout">
            <a:avLst>
              <a:gd name="adj1" fmla="val -6517"/>
              <a:gd name="adj2" fmla="val -9795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The irony of interpreting this in a way that undoes grace… after 3 chapters of grace.</a:t>
            </a:r>
            <a:endParaRPr lang="en-GB" sz="3600" dirty="0">
              <a:solidFill>
                <a:schemeClr val="tx1"/>
              </a:solidFill>
            </a:endParaRPr>
          </a:p>
        </p:txBody>
      </p:sp>
      <p:sp>
        <p:nvSpPr>
          <p:cNvPr id="5" name="Speech Bubble: Rectangle with Corners Rounded 4">
            <a:extLst>
              <a:ext uri="{FF2B5EF4-FFF2-40B4-BE49-F238E27FC236}">
                <a16:creationId xmlns:a16="http://schemas.microsoft.com/office/drawing/2014/main" xmlns="" id="{99B33A9F-8E09-47C8-94F5-C5B3D6BF9055}"/>
              </a:ext>
            </a:extLst>
          </p:cNvPr>
          <p:cNvSpPr/>
          <p:nvPr/>
        </p:nvSpPr>
        <p:spPr>
          <a:xfrm>
            <a:off x="4629772" y="5866475"/>
            <a:ext cx="3786095" cy="1347125"/>
          </a:xfrm>
          <a:prstGeom prst="wedgeRoundRectCallout">
            <a:avLst>
              <a:gd name="adj1" fmla="val -97756"/>
              <a:gd name="adj2" fmla="val -16709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a:t>
            </a:r>
            <a:r>
              <a:rPr lang="en-US" sz="3600" i="1" dirty="0" err="1">
                <a:solidFill>
                  <a:schemeClr val="tx1"/>
                </a:solidFill>
                <a:latin typeface="system-ui"/>
              </a:rPr>
              <a:t>axios</a:t>
            </a:r>
            <a:r>
              <a:rPr lang="en-US" sz="3600" dirty="0">
                <a:solidFill>
                  <a:schemeClr val="tx1"/>
                </a:solidFill>
                <a:latin typeface="system-ui"/>
              </a:rPr>
              <a:t>”- fitting, due, suitable</a:t>
            </a:r>
            <a:endParaRPr lang="en-GB" sz="3600" dirty="0">
              <a:solidFill>
                <a:schemeClr val="tx1"/>
              </a:solidFill>
            </a:endParaRPr>
          </a:p>
        </p:txBody>
      </p:sp>
      <p:sp>
        <p:nvSpPr>
          <p:cNvPr id="7" name="Content Placeholder 2">
            <a:extLst>
              <a:ext uri="{FF2B5EF4-FFF2-40B4-BE49-F238E27FC236}">
                <a16:creationId xmlns:a16="http://schemas.microsoft.com/office/drawing/2014/main" xmlns="" id="{BD6C336E-F451-453E-897D-341C124A05B1}"/>
              </a:ext>
            </a:extLst>
          </p:cNvPr>
          <p:cNvSpPr txBox="1">
            <a:spLocks/>
          </p:cNvSpPr>
          <p:nvPr/>
        </p:nvSpPr>
        <p:spPr>
          <a:xfrm>
            <a:off x="10346266" y="3860801"/>
            <a:ext cx="7138895" cy="431800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For you know that it was not with perishable things such as silver or gold that you were redeemed…, </a:t>
            </a:r>
            <a:r>
              <a:rPr lang="en-US" sz="3600" b="1" baseline="30000" dirty="0">
                <a:solidFill>
                  <a:schemeClr val="bg1"/>
                </a:solidFill>
              </a:rPr>
              <a:t>19 </a:t>
            </a:r>
            <a:r>
              <a:rPr lang="en-US" sz="3600" dirty="0">
                <a:solidFill>
                  <a:schemeClr val="bg1"/>
                </a:solidFill>
              </a:rPr>
              <a:t>but with the precious blood of Christ, a lamb without blemish or defect. [1 pet. 1:18-19]</a:t>
            </a:r>
            <a:endParaRPr lang="en-GB" sz="3600" dirty="0">
              <a:solidFill>
                <a:schemeClr val="bg1"/>
              </a:solidFill>
            </a:endParaRPr>
          </a:p>
        </p:txBody>
      </p:sp>
      <p:sp>
        <p:nvSpPr>
          <p:cNvPr id="8" name="Rectangle 7">
            <a:extLst>
              <a:ext uri="{FF2B5EF4-FFF2-40B4-BE49-F238E27FC236}">
                <a16:creationId xmlns:a16="http://schemas.microsoft.com/office/drawing/2014/main" xmlns="" id="{EE3AB9C0-8164-47BB-AA8F-C6D642AD57C1}"/>
              </a:ext>
            </a:extLst>
          </p:cNvPr>
          <p:cNvSpPr/>
          <p:nvPr/>
        </p:nvSpPr>
        <p:spPr>
          <a:xfrm>
            <a:off x="11042347" y="8674433"/>
            <a:ext cx="4263572" cy="1052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4400" dirty="0"/>
              <a:t>Pay it… forward</a:t>
            </a:r>
          </a:p>
        </p:txBody>
      </p:sp>
    </p:spTree>
    <p:extLst>
      <p:ext uri="{BB962C8B-B14F-4D97-AF65-F5344CB8AC3E}">
        <p14:creationId xmlns:p14="http://schemas.microsoft.com/office/powerpoint/2010/main" val="151038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120" y="2839026"/>
            <a:ext cx="11868413" cy="7025943"/>
          </a:xfrm>
          <a:noFill/>
        </p:spPr>
        <p:txBody>
          <a:bodyPr>
            <a:normAutofit fontScale="85000" lnSpcReduction="10000"/>
          </a:bodyPr>
          <a:lstStyle/>
          <a:p>
            <a:pPr marL="0" indent="0">
              <a:buNone/>
            </a:pPr>
            <a:r>
              <a:rPr lang="en-US" u="sng" dirty="0"/>
              <a:t>As a prisoner for the Lord, then, I urge you to live a life worthy of the calling you have received.</a:t>
            </a:r>
            <a:r>
              <a:rPr lang="en-US" dirty="0"/>
              <a:t> </a:t>
            </a:r>
            <a:r>
              <a:rPr lang="en-US" b="1" baseline="30000" dirty="0">
                <a:noFill/>
              </a:rPr>
              <a:t>2 </a:t>
            </a:r>
            <a:r>
              <a:rPr lang="en-US" dirty="0">
                <a:noFill/>
              </a:rPr>
              <a:t>Be completely humble and gentle; be patient, bearing with one another in love. </a:t>
            </a:r>
            <a:r>
              <a:rPr lang="en-US" b="1" baseline="30000" dirty="0">
                <a:noFill/>
              </a:rPr>
              <a:t>3 </a:t>
            </a:r>
            <a:r>
              <a:rPr lang="en-US" dirty="0">
                <a:noFill/>
              </a:rPr>
              <a:t>Make every effort to keep the unity of the Spirit through the bond of peace. </a:t>
            </a:r>
            <a:r>
              <a:rPr lang="en-US" b="1" baseline="30000" dirty="0">
                <a:noFill/>
              </a:rPr>
              <a:t>4 </a:t>
            </a:r>
            <a:r>
              <a:rPr lang="en-US" dirty="0">
                <a:noFill/>
              </a:rPr>
              <a:t>There is one body and one Spirit, just as you were called to one hope when you were called; </a:t>
            </a:r>
            <a:r>
              <a:rPr lang="en-US" b="1" baseline="30000" dirty="0">
                <a:noFill/>
              </a:rPr>
              <a:t>5 </a:t>
            </a:r>
            <a:r>
              <a:rPr lang="en-US" dirty="0">
                <a:noFill/>
              </a:rPr>
              <a:t>one Lord, one faith, one baptism; </a:t>
            </a:r>
            <a:r>
              <a:rPr lang="en-US" b="1" baseline="30000" dirty="0">
                <a:noFill/>
              </a:rPr>
              <a:t>6 </a:t>
            </a:r>
            <a:r>
              <a:rPr lang="en-US" dirty="0">
                <a:noFill/>
              </a:rPr>
              <a:t>one God and Father of all, who is over all and through all and in all.</a:t>
            </a:r>
          </a:p>
          <a:p>
            <a:pPr marL="0" indent="0">
              <a:buNone/>
            </a:pPr>
            <a:r>
              <a:rPr lang="en-US" b="1" baseline="30000" dirty="0">
                <a:noFill/>
              </a:rPr>
              <a:t>7 </a:t>
            </a:r>
            <a:r>
              <a:rPr lang="en-US" dirty="0">
                <a:noFill/>
              </a:rPr>
              <a:t>But to each one of us grace has been given as Christ apportioned it.</a:t>
            </a:r>
          </a:p>
        </p:txBody>
      </p:sp>
      <p:sp>
        <p:nvSpPr>
          <p:cNvPr id="6" name="Title 1">
            <a:extLst>
              <a:ext uri="{FF2B5EF4-FFF2-40B4-BE49-F238E27FC236}">
                <a16:creationId xmlns:a16="http://schemas.microsoft.com/office/drawing/2014/main" xmlns="" id="{231756AC-4FE2-4934-8BBB-19317EC0552E}"/>
              </a:ext>
            </a:extLst>
          </p:cNvPr>
          <p:cNvSpPr txBox="1">
            <a:spLocks/>
          </p:cNvSpPr>
          <p:nvPr/>
        </p:nvSpPr>
        <p:spPr>
          <a:xfrm>
            <a:off x="1712119" y="621171"/>
            <a:ext cx="11462014" cy="2217855"/>
          </a:xfrm>
          <a:prstGeom prst="rect">
            <a:avLst/>
          </a:prstGeom>
        </p:spPr>
        <p:txBody>
          <a:bodyPr vert="horz" lIns="91440" tIns="45720" rIns="91440" bIns="45720" rtlCol="0" anchor="ctr">
            <a:normAutofit fontScale="92500"/>
          </a:bodyPr>
          <a:lstStyle>
            <a:lvl1pPr algn="l" defTabSz="13716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dirty="0"/>
              <a:t>How Christian Unity Works</a:t>
            </a:r>
          </a:p>
          <a:p>
            <a:r>
              <a:rPr lang="en-US" dirty="0"/>
              <a:t>1) A response to the Good News </a:t>
            </a:r>
          </a:p>
        </p:txBody>
      </p:sp>
      <p:sp>
        <p:nvSpPr>
          <p:cNvPr id="4" name="Rectangle 3">
            <a:extLst>
              <a:ext uri="{FF2B5EF4-FFF2-40B4-BE49-F238E27FC236}">
                <a16:creationId xmlns:a16="http://schemas.microsoft.com/office/drawing/2014/main" xmlns="" id="{7F727F23-163D-4999-9E6F-52225CAB81AB}"/>
              </a:ext>
            </a:extLst>
          </p:cNvPr>
          <p:cNvSpPr/>
          <p:nvPr/>
        </p:nvSpPr>
        <p:spPr>
          <a:xfrm>
            <a:off x="1378572" y="4635031"/>
            <a:ext cx="10237695" cy="100376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What would be a fitting response to the Good News?</a:t>
            </a:r>
            <a:endParaRPr lang="en-GB" sz="3600" dirty="0">
              <a:solidFill>
                <a:schemeClr val="tx1"/>
              </a:solidFill>
            </a:endParaRPr>
          </a:p>
        </p:txBody>
      </p:sp>
      <p:sp>
        <p:nvSpPr>
          <p:cNvPr id="9" name="Content Placeholder 2">
            <a:extLst>
              <a:ext uri="{FF2B5EF4-FFF2-40B4-BE49-F238E27FC236}">
                <a16:creationId xmlns:a16="http://schemas.microsoft.com/office/drawing/2014/main" xmlns="" id="{02CE69A4-07B1-49DD-8EC8-4F1B449A0D8F}"/>
              </a:ext>
            </a:extLst>
          </p:cNvPr>
          <p:cNvSpPr txBox="1">
            <a:spLocks/>
          </p:cNvSpPr>
          <p:nvPr/>
        </p:nvSpPr>
        <p:spPr>
          <a:xfrm>
            <a:off x="1448725" y="7094654"/>
            <a:ext cx="5943601" cy="2404532"/>
          </a:xfrm>
          <a:prstGeom prst="round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Someone I’M ALREADY TRYING TO SERVE is making it hard for me TO SERVE THEM.</a:t>
            </a:r>
            <a:endParaRPr lang="en-GB" sz="3600" dirty="0">
              <a:solidFill>
                <a:schemeClr val="bg1"/>
              </a:solidFill>
            </a:endParaRPr>
          </a:p>
        </p:txBody>
      </p:sp>
      <p:sp>
        <p:nvSpPr>
          <p:cNvPr id="10" name="Content Placeholder 2">
            <a:extLst>
              <a:ext uri="{FF2B5EF4-FFF2-40B4-BE49-F238E27FC236}">
                <a16:creationId xmlns:a16="http://schemas.microsoft.com/office/drawing/2014/main" xmlns="" id="{17469FE4-05F8-447A-AD77-17A2907A0371}"/>
              </a:ext>
            </a:extLst>
          </p:cNvPr>
          <p:cNvSpPr txBox="1">
            <a:spLocks/>
          </p:cNvSpPr>
          <p:nvPr/>
        </p:nvSpPr>
        <p:spPr>
          <a:xfrm>
            <a:off x="8238992" y="7094654"/>
            <a:ext cx="3089407" cy="2404532"/>
          </a:xfrm>
          <a:prstGeom prst="round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They need X but I would rather do Y….</a:t>
            </a:r>
            <a:endParaRPr lang="en-GB" sz="3600" dirty="0">
              <a:solidFill>
                <a:schemeClr val="bg1"/>
              </a:solidFill>
            </a:endParaRPr>
          </a:p>
        </p:txBody>
      </p:sp>
      <p:sp>
        <p:nvSpPr>
          <p:cNvPr id="11" name="Content Placeholder 2">
            <a:extLst>
              <a:ext uri="{FF2B5EF4-FFF2-40B4-BE49-F238E27FC236}">
                <a16:creationId xmlns:a16="http://schemas.microsoft.com/office/drawing/2014/main" xmlns="" id="{AB0395D5-9C9B-4E49-A3A6-D950BD2108CA}"/>
              </a:ext>
            </a:extLst>
          </p:cNvPr>
          <p:cNvSpPr txBox="1">
            <a:spLocks/>
          </p:cNvSpPr>
          <p:nvPr/>
        </p:nvSpPr>
        <p:spPr>
          <a:xfrm>
            <a:off x="12175065" y="7094654"/>
            <a:ext cx="4080935" cy="2404532"/>
          </a:xfrm>
          <a:prstGeom prst="round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buNone/>
            </a:pPr>
            <a:r>
              <a:rPr lang="en-US" sz="3600" dirty="0">
                <a:solidFill>
                  <a:schemeClr val="bg1"/>
                </a:solidFill>
              </a:rPr>
              <a:t>When we’re feeling</a:t>
            </a:r>
          </a:p>
          <a:p>
            <a:pPr marL="0" indent="0">
              <a:buNone/>
            </a:pPr>
            <a:r>
              <a:rPr lang="en-US" sz="3600" spc="600" dirty="0">
                <a:solidFill>
                  <a:schemeClr val="bg1"/>
                </a:solidFill>
              </a:rPr>
              <a:t>stretched.</a:t>
            </a:r>
            <a:endParaRPr lang="en-GB" sz="3600" spc="600" dirty="0">
              <a:solidFill>
                <a:schemeClr val="bg1"/>
              </a:solidFill>
            </a:endParaRPr>
          </a:p>
        </p:txBody>
      </p:sp>
      <p:sp>
        <p:nvSpPr>
          <p:cNvPr id="12" name="Speech Bubble: Rectangle with Corners Rounded 11">
            <a:extLst>
              <a:ext uri="{FF2B5EF4-FFF2-40B4-BE49-F238E27FC236}">
                <a16:creationId xmlns:a16="http://schemas.microsoft.com/office/drawing/2014/main" xmlns="" id="{04E21919-5DA9-41D1-9B8D-4E0D4B6ED9ED}"/>
              </a:ext>
            </a:extLst>
          </p:cNvPr>
          <p:cNvSpPr/>
          <p:nvPr/>
        </p:nvSpPr>
        <p:spPr>
          <a:xfrm>
            <a:off x="13754143" y="621171"/>
            <a:ext cx="3786095" cy="4746696"/>
          </a:xfrm>
          <a:prstGeom prst="wedgeRoundRectCallout">
            <a:avLst>
              <a:gd name="adj1" fmla="val -70026"/>
              <a:gd name="adj2" fmla="val -1718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solidFill>
                  <a:schemeClr val="tx1"/>
                </a:solidFill>
                <a:latin typeface="system-ui"/>
              </a:rPr>
              <a:t>“to grasp how wide and long and high and deep is the love of Christ and to know this love that surpasses knowledge”</a:t>
            </a:r>
            <a:endParaRPr lang="en-GB" sz="3600" dirty="0">
              <a:solidFill>
                <a:schemeClr val="tx1"/>
              </a:solidFill>
            </a:endParaRPr>
          </a:p>
        </p:txBody>
      </p:sp>
      <p:sp>
        <p:nvSpPr>
          <p:cNvPr id="2" name="Arrow: Curved Right 1">
            <a:extLst>
              <a:ext uri="{FF2B5EF4-FFF2-40B4-BE49-F238E27FC236}">
                <a16:creationId xmlns:a16="http://schemas.microsoft.com/office/drawing/2014/main" xmlns="" id="{FBB39A1B-1992-497A-B3CD-BCAF268D49F4}"/>
              </a:ext>
            </a:extLst>
          </p:cNvPr>
          <p:cNvSpPr/>
          <p:nvPr/>
        </p:nvSpPr>
        <p:spPr>
          <a:xfrm>
            <a:off x="12683067" y="4635031"/>
            <a:ext cx="897466" cy="15117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xmlns="" id="{C80828A9-64FA-4256-B6BF-857B4ECFE108}"/>
              </a:ext>
            </a:extLst>
          </p:cNvPr>
          <p:cNvSpPr txBox="1">
            <a:spLocks/>
          </p:cNvSpPr>
          <p:nvPr/>
        </p:nvSpPr>
        <p:spPr>
          <a:xfrm>
            <a:off x="13820021" y="5494454"/>
            <a:ext cx="3720217" cy="1473613"/>
          </a:xfrm>
          <a:prstGeom prst="round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342900" indent="-342900" algn="l" defTabSz="1371600" rtl="0" eaLnBrk="1" latinLnBrk="0" hangingPunct="1">
              <a:lnSpc>
                <a:spcPct val="120000"/>
              </a:lnSpc>
              <a:spcBef>
                <a:spcPts val="1500"/>
              </a:spcBef>
              <a:buSzPct val="125000"/>
              <a:buFont typeface="Arial" panose="020B0604020202020204" pitchFamily="34" charset="0"/>
              <a:buChar char="•"/>
              <a:defRPr sz="44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SzPct val="125000"/>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SzPct val="125000"/>
              <a:buFont typeface="Arial" panose="020B0604020202020204" pitchFamily="34" charset="0"/>
              <a:buChar char="•"/>
              <a:defRPr sz="3200" kern="1200">
                <a:solidFill>
                  <a:schemeClr val="tx1"/>
                </a:solidFill>
                <a:latin typeface="+mn-lt"/>
                <a:ea typeface="+mn-ea"/>
                <a:cs typeface="+mn-cs"/>
              </a:defRPr>
            </a:lvl5pPr>
            <a:lvl6pPr marL="37719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6pPr>
            <a:lvl7pPr marL="44577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7pPr>
            <a:lvl8pPr marL="51435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8pPr>
            <a:lvl9pPr marL="5829300" indent="-342900" algn="l" defTabSz="1371600" rtl="0" eaLnBrk="1" latinLnBrk="0" hangingPunct="1">
              <a:lnSpc>
                <a:spcPct val="120000"/>
              </a:lnSpc>
              <a:spcBef>
                <a:spcPts val="750"/>
              </a:spcBef>
              <a:buSzPct val="125000"/>
              <a:buFont typeface="Arial" panose="020B0604020202020204" pitchFamily="34" charset="0"/>
              <a:buChar char="•"/>
              <a:defRPr sz="2100" kern="1200">
                <a:solidFill>
                  <a:schemeClr val="tx1"/>
                </a:solidFill>
                <a:latin typeface="+mn-lt"/>
                <a:ea typeface="+mn-ea"/>
                <a:cs typeface="+mn-cs"/>
              </a:defRPr>
            </a:lvl9pPr>
          </a:lstStyle>
          <a:p>
            <a:pPr marL="0" indent="0" algn="ctr">
              <a:buNone/>
            </a:pPr>
            <a:r>
              <a:rPr lang="en-US" sz="3600" dirty="0">
                <a:solidFill>
                  <a:schemeClr val="bg1"/>
                </a:solidFill>
              </a:rPr>
              <a:t>Propels us into COMMUNITY</a:t>
            </a:r>
            <a:endParaRPr lang="en-GB" sz="3600" dirty="0">
              <a:solidFill>
                <a:schemeClr val="bg1"/>
              </a:solidFill>
            </a:endParaRPr>
          </a:p>
        </p:txBody>
      </p:sp>
    </p:spTree>
    <p:extLst>
      <p:ext uri="{BB962C8B-B14F-4D97-AF65-F5344CB8AC3E}">
        <p14:creationId xmlns:p14="http://schemas.microsoft.com/office/powerpoint/2010/main" val="232616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uiExpand="1" build="p" animBg="1"/>
      <p:bldP spid="12" grpId="0" animBg="1"/>
      <p:bldP spid="2" grpId="0" animBg="1"/>
      <p:bldP spid="1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well-Theme">
  <a:themeElements>
    <a:clrScheme name="Dwell">
      <a:dk1>
        <a:sysClr val="windowText" lastClr="000000"/>
      </a:dk1>
      <a:lt1>
        <a:sysClr val="window" lastClr="FFFFFF"/>
      </a:lt1>
      <a:dk2>
        <a:srgbClr val="03272D"/>
      </a:dk2>
      <a:lt2>
        <a:srgbClr val="FFFFFF"/>
      </a:lt2>
      <a:accent1>
        <a:srgbClr val="72DB2B"/>
      </a:accent1>
      <a:accent2>
        <a:srgbClr val="07841B"/>
      </a:accent2>
      <a:accent3>
        <a:srgbClr val="515E61"/>
      </a:accent3>
      <a:accent4>
        <a:srgbClr val="FFFFFF"/>
      </a:accent4>
      <a:accent5>
        <a:srgbClr val="72DB2B"/>
      </a:accent5>
      <a:accent6>
        <a:srgbClr val="07841B"/>
      </a:accent6>
      <a:hlink>
        <a:srgbClr val="72DB2B"/>
      </a:hlink>
      <a:folHlink>
        <a:srgbClr val="07841B"/>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Dwell-Theme" id="{83A9F0AA-6EC3-4022-A6DF-642119352D90}" vid="{BADD0C12-03D4-46CD-BB72-7CAC67522794}"/>
    </a:ext>
  </a:extLst>
</a:theme>
</file>

<file path=ppt/theme/theme2.xml><?xml version="1.0" encoding="utf-8"?>
<a:theme xmlns:a="http://schemas.openxmlformats.org/drawingml/2006/main" name="Dwell-Light-Theme">
  <a:themeElements>
    <a:clrScheme name="Dwell">
      <a:dk1>
        <a:sysClr val="windowText" lastClr="000000"/>
      </a:dk1>
      <a:lt1>
        <a:sysClr val="window" lastClr="FFFFFF"/>
      </a:lt1>
      <a:dk2>
        <a:srgbClr val="03272D"/>
      </a:dk2>
      <a:lt2>
        <a:srgbClr val="FFFFFF"/>
      </a:lt2>
      <a:accent1>
        <a:srgbClr val="72DB2B"/>
      </a:accent1>
      <a:accent2>
        <a:srgbClr val="07841B"/>
      </a:accent2>
      <a:accent3>
        <a:srgbClr val="515E61"/>
      </a:accent3>
      <a:accent4>
        <a:srgbClr val="FFFFFF"/>
      </a:accent4>
      <a:accent5>
        <a:srgbClr val="72DB2B"/>
      </a:accent5>
      <a:accent6>
        <a:srgbClr val="07841B"/>
      </a:accent6>
      <a:hlink>
        <a:srgbClr val="72DB2B"/>
      </a:hlink>
      <a:folHlink>
        <a:srgbClr val="07841B"/>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Dwell-Theme</Template>
  <TotalTime>14325</TotalTime>
  <Words>1382</Words>
  <Application>Microsoft Office PowerPoint</Application>
  <PresentationFormat>Custom</PresentationFormat>
  <Paragraphs>242</Paragraphs>
  <Slides>31</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system-ui</vt:lpstr>
      <vt:lpstr>Calibri</vt:lpstr>
      <vt:lpstr>Arial</vt:lpstr>
      <vt:lpstr>Trebuchet MS</vt:lpstr>
      <vt:lpstr>Wingdings</vt:lpstr>
      <vt:lpstr>Tw Cen MT</vt:lpstr>
      <vt:lpstr>Dwell-Theme</vt:lpstr>
      <vt:lpstr>Dwell-Light-Theme</vt:lpstr>
      <vt:lpstr>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4:1-6 Unity: Discussion</vt:lpstr>
    </vt:vector>
  </TitlesOfParts>
  <Company>Xenos Christian Fellowship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Dwell Normal Theme Title</dc:title>
  <dc:creator>Win7User</dc:creator>
  <cp:lastModifiedBy>DoddH</cp:lastModifiedBy>
  <cp:revision>201</cp:revision>
  <cp:lastPrinted>2023-03-10T17:00:27Z</cp:lastPrinted>
  <dcterms:created xsi:type="dcterms:W3CDTF">2022-02-07T20:01:51Z</dcterms:created>
  <dcterms:modified xsi:type="dcterms:W3CDTF">2023-11-27T14:49:37Z</dcterms:modified>
</cp:coreProperties>
</file>